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738" r:id="rId3"/>
    <p:sldMasterId id="2147483750" r:id="rId4"/>
    <p:sldMasterId id="2147483752" r:id="rId5"/>
    <p:sldMasterId id="2147483763" r:id="rId6"/>
    <p:sldMasterId id="2147483769" r:id="rId7"/>
    <p:sldMasterId id="2147483782" r:id="rId8"/>
    <p:sldMasterId id="2147483788" r:id="rId9"/>
    <p:sldMasterId id="2147483794" r:id="rId10"/>
    <p:sldMasterId id="2147483806" r:id="rId11"/>
  </p:sldMasterIdLst>
  <p:notesMasterIdLst>
    <p:notesMasterId r:id="rId29"/>
  </p:notesMasterIdLst>
  <p:sldIdLst>
    <p:sldId id="303" r:id="rId12"/>
    <p:sldId id="304" r:id="rId13"/>
    <p:sldId id="296" r:id="rId14"/>
    <p:sldId id="297" r:id="rId15"/>
    <p:sldId id="298" r:id="rId16"/>
    <p:sldId id="299" r:id="rId17"/>
    <p:sldId id="300" r:id="rId18"/>
    <p:sldId id="301" r:id="rId19"/>
    <p:sldId id="305" r:id="rId20"/>
    <p:sldId id="261" r:id="rId21"/>
    <p:sldId id="257" r:id="rId22"/>
    <p:sldId id="280" r:id="rId23"/>
    <p:sldId id="308" r:id="rId24"/>
    <p:sldId id="309" r:id="rId25"/>
    <p:sldId id="295" r:id="rId26"/>
    <p:sldId id="306" r:id="rId27"/>
    <p:sldId id="307" r:id="rId28"/>
  </p:sldIdLst>
  <p:sldSz cx="9144000" cy="5143500" type="screen16x9"/>
  <p:notesSz cx="6858000" cy="9144000"/>
  <p:custDataLst>
    <p:tags r:id="rId30"/>
  </p:custDataLst>
  <p:defaultTextStyle>
    <a:defPPr>
      <a:defRPr lang="en-US"/>
    </a:defPPr>
    <a:lvl1pPr marL="0" algn="l" defTabSz="664396" rtl="0" eaLnBrk="1" latinLnBrk="0" hangingPunct="1">
      <a:defRPr sz="1300" kern="1200">
        <a:solidFill>
          <a:schemeClr val="tx1"/>
        </a:solidFill>
        <a:latin typeface="+mn-lt"/>
        <a:ea typeface="+mn-ea"/>
        <a:cs typeface="+mn-cs"/>
      </a:defRPr>
    </a:lvl1pPr>
    <a:lvl2pPr marL="332199" algn="l" defTabSz="664396" rtl="0" eaLnBrk="1" latinLnBrk="0" hangingPunct="1">
      <a:defRPr sz="1300" kern="1200">
        <a:solidFill>
          <a:schemeClr val="tx1"/>
        </a:solidFill>
        <a:latin typeface="+mn-lt"/>
        <a:ea typeface="+mn-ea"/>
        <a:cs typeface="+mn-cs"/>
      </a:defRPr>
    </a:lvl2pPr>
    <a:lvl3pPr marL="664396" algn="l" defTabSz="664396" rtl="0" eaLnBrk="1" latinLnBrk="0" hangingPunct="1">
      <a:defRPr sz="1300" kern="1200">
        <a:solidFill>
          <a:schemeClr val="tx1"/>
        </a:solidFill>
        <a:latin typeface="+mn-lt"/>
        <a:ea typeface="+mn-ea"/>
        <a:cs typeface="+mn-cs"/>
      </a:defRPr>
    </a:lvl3pPr>
    <a:lvl4pPr marL="996592" algn="l" defTabSz="664396" rtl="0" eaLnBrk="1" latinLnBrk="0" hangingPunct="1">
      <a:defRPr sz="1300" kern="1200">
        <a:solidFill>
          <a:schemeClr val="tx1"/>
        </a:solidFill>
        <a:latin typeface="+mn-lt"/>
        <a:ea typeface="+mn-ea"/>
        <a:cs typeface="+mn-cs"/>
      </a:defRPr>
    </a:lvl4pPr>
    <a:lvl5pPr marL="1328791" algn="l" defTabSz="664396" rtl="0" eaLnBrk="1" latinLnBrk="0" hangingPunct="1">
      <a:defRPr sz="1300" kern="1200">
        <a:solidFill>
          <a:schemeClr val="tx1"/>
        </a:solidFill>
        <a:latin typeface="+mn-lt"/>
        <a:ea typeface="+mn-ea"/>
        <a:cs typeface="+mn-cs"/>
      </a:defRPr>
    </a:lvl5pPr>
    <a:lvl6pPr marL="1660985" algn="l" defTabSz="664396" rtl="0" eaLnBrk="1" latinLnBrk="0" hangingPunct="1">
      <a:defRPr sz="1300" kern="1200">
        <a:solidFill>
          <a:schemeClr val="tx1"/>
        </a:solidFill>
        <a:latin typeface="+mn-lt"/>
        <a:ea typeface="+mn-ea"/>
        <a:cs typeface="+mn-cs"/>
      </a:defRPr>
    </a:lvl6pPr>
    <a:lvl7pPr marL="1993185" algn="l" defTabSz="664396" rtl="0" eaLnBrk="1" latinLnBrk="0" hangingPunct="1">
      <a:defRPr sz="1300" kern="1200">
        <a:solidFill>
          <a:schemeClr val="tx1"/>
        </a:solidFill>
        <a:latin typeface="+mn-lt"/>
        <a:ea typeface="+mn-ea"/>
        <a:cs typeface="+mn-cs"/>
      </a:defRPr>
    </a:lvl7pPr>
    <a:lvl8pPr marL="2325383" algn="l" defTabSz="664396" rtl="0" eaLnBrk="1" latinLnBrk="0" hangingPunct="1">
      <a:defRPr sz="1300" kern="1200">
        <a:solidFill>
          <a:schemeClr val="tx1"/>
        </a:solidFill>
        <a:latin typeface="+mn-lt"/>
        <a:ea typeface="+mn-ea"/>
        <a:cs typeface="+mn-cs"/>
      </a:defRPr>
    </a:lvl8pPr>
    <a:lvl9pPr marL="2657582" algn="l" defTabSz="664396" rtl="0" eaLnBrk="1" latinLnBrk="0" hangingPunct="1">
      <a:defRPr sz="1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9" d="100"/>
          <a:sy n="59" d="100"/>
        </p:scale>
        <p:origin x="-1668" y="-6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F4F3DF-8408-4C1A-AC88-0BC955D07A2F}" type="datetimeFigureOut">
              <a:rPr lang="vi-VN" smtClean="0"/>
              <a:t>09/03/2021</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6C9B58-A1C7-4185-A7CA-DB3DC88A094B}" type="slidenum">
              <a:rPr lang="vi-VN" smtClean="0"/>
              <a:t>‹#›</a:t>
            </a:fld>
            <a:endParaRPr lang="vi-VN"/>
          </a:p>
        </p:txBody>
      </p:sp>
    </p:spTree>
    <p:extLst>
      <p:ext uri="{BB962C8B-B14F-4D97-AF65-F5344CB8AC3E}">
        <p14:creationId xmlns:p14="http://schemas.microsoft.com/office/powerpoint/2010/main" val="1914364130"/>
      </p:ext>
    </p:extLst>
  </p:cSld>
  <p:clrMap bg1="lt1" tx1="dk1" bg2="lt2" tx2="dk2" accent1="accent1" accent2="accent2" accent3="accent3" accent4="accent4" accent5="accent5" accent6="accent6" hlink="hlink" folHlink="folHlink"/>
  <p:notesStyle>
    <a:lvl1pPr marL="0" algn="l" defTabSz="664396" rtl="0" eaLnBrk="1" latinLnBrk="0" hangingPunct="1">
      <a:defRPr sz="900" kern="1200">
        <a:solidFill>
          <a:schemeClr val="tx1"/>
        </a:solidFill>
        <a:latin typeface="+mn-lt"/>
        <a:ea typeface="+mn-ea"/>
        <a:cs typeface="+mn-cs"/>
      </a:defRPr>
    </a:lvl1pPr>
    <a:lvl2pPr marL="332199" algn="l" defTabSz="664396" rtl="0" eaLnBrk="1" latinLnBrk="0" hangingPunct="1">
      <a:defRPr sz="900" kern="1200">
        <a:solidFill>
          <a:schemeClr val="tx1"/>
        </a:solidFill>
        <a:latin typeface="+mn-lt"/>
        <a:ea typeface="+mn-ea"/>
        <a:cs typeface="+mn-cs"/>
      </a:defRPr>
    </a:lvl2pPr>
    <a:lvl3pPr marL="664396" algn="l" defTabSz="664396" rtl="0" eaLnBrk="1" latinLnBrk="0" hangingPunct="1">
      <a:defRPr sz="900" kern="1200">
        <a:solidFill>
          <a:schemeClr val="tx1"/>
        </a:solidFill>
        <a:latin typeface="+mn-lt"/>
        <a:ea typeface="+mn-ea"/>
        <a:cs typeface="+mn-cs"/>
      </a:defRPr>
    </a:lvl3pPr>
    <a:lvl4pPr marL="996592" algn="l" defTabSz="664396" rtl="0" eaLnBrk="1" latinLnBrk="0" hangingPunct="1">
      <a:defRPr sz="900" kern="1200">
        <a:solidFill>
          <a:schemeClr val="tx1"/>
        </a:solidFill>
        <a:latin typeface="+mn-lt"/>
        <a:ea typeface="+mn-ea"/>
        <a:cs typeface="+mn-cs"/>
      </a:defRPr>
    </a:lvl4pPr>
    <a:lvl5pPr marL="1328791" algn="l" defTabSz="664396" rtl="0" eaLnBrk="1" latinLnBrk="0" hangingPunct="1">
      <a:defRPr sz="900" kern="1200">
        <a:solidFill>
          <a:schemeClr val="tx1"/>
        </a:solidFill>
        <a:latin typeface="+mn-lt"/>
        <a:ea typeface="+mn-ea"/>
        <a:cs typeface="+mn-cs"/>
      </a:defRPr>
    </a:lvl5pPr>
    <a:lvl6pPr marL="1660985" algn="l" defTabSz="664396" rtl="0" eaLnBrk="1" latinLnBrk="0" hangingPunct="1">
      <a:defRPr sz="900" kern="1200">
        <a:solidFill>
          <a:schemeClr val="tx1"/>
        </a:solidFill>
        <a:latin typeface="+mn-lt"/>
        <a:ea typeface="+mn-ea"/>
        <a:cs typeface="+mn-cs"/>
      </a:defRPr>
    </a:lvl6pPr>
    <a:lvl7pPr marL="1993185" algn="l" defTabSz="664396" rtl="0" eaLnBrk="1" latinLnBrk="0" hangingPunct="1">
      <a:defRPr sz="900" kern="1200">
        <a:solidFill>
          <a:schemeClr val="tx1"/>
        </a:solidFill>
        <a:latin typeface="+mn-lt"/>
        <a:ea typeface="+mn-ea"/>
        <a:cs typeface="+mn-cs"/>
      </a:defRPr>
    </a:lvl7pPr>
    <a:lvl8pPr marL="2325383" algn="l" defTabSz="664396" rtl="0" eaLnBrk="1" latinLnBrk="0" hangingPunct="1">
      <a:defRPr sz="900" kern="1200">
        <a:solidFill>
          <a:schemeClr val="tx1"/>
        </a:solidFill>
        <a:latin typeface="+mn-lt"/>
        <a:ea typeface="+mn-ea"/>
        <a:cs typeface="+mn-cs"/>
      </a:defRPr>
    </a:lvl8pPr>
    <a:lvl9pPr marL="2657582" algn="l" defTabSz="66439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61780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81000" y="685800"/>
            <a:ext cx="609600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defTabSz="914400" fontAlgn="base">
              <a:spcBef>
                <a:spcPct val="0"/>
              </a:spcBef>
              <a:spcAft>
                <a:spcPct val="0"/>
              </a:spcAft>
              <a:defRPr/>
            </a:pPr>
            <a:fld id="{9A0DB2DC-4C9A-4742-B13C-FB6460FD3503}" type="slidenum">
              <a:rPr lang="en-US" altLang="zh-CN" dirty="0">
                <a:solidFill>
                  <a:srgbClr val="000000"/>
                </a:solidFill>
                <a:latin typeface="Arial" panose="020B0604020202020204" pitchFamily="34" charset="0"/>
              </a:rPr>
              <a:pPr defTabSz="914400" fontAlgn="base">
                <a:spcBef>
                  <a:spcPct val="0"/>
                </a:spcBef>
                <a:spcAft>
                  <a:spcPct val="0"/>
                </a:spcAft>
                <a:defRPr/>
              </a:pPr>
              <a:t>9</a:t>
            </a:fld>
            <a:endParaRPr lang="zh-CN"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52289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89346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0173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Master" Target="../slideMasters/slideMaster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6.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Master" Target="../slideMasters/slideMaster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8.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Master" Target="../slideMasters/slideMaster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9.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32199" indent="0" algn="ctr">
              <a:buNone/>
              <a:defRPr>
                <a:solidFill>
                  <a:schemeClr val="tx1">
                    <a:tint val="75000"/>
                  </a:schemeClr>
                </a:solidFill>
              </a:defRPr>
            </a:lvl2pPr>
            <a:lvl3pPr marL="664396" indent="0" algn="ctr">
              <a:buNone/>
              <a:defRPr>
                <a:solidFill>
                  <a:schemeClr val="tx1">
                    <a:tint val="75000"/>
                  </a:schemeClr>
                </a:solidFill>
              </a:defRPr>
            </a:lvl3pPr>
            <a:lvl4pPr marL="996592" indent="0" algn="ctr">
              <a:buNone/>
              <a:defRPr>
                <a:solidFill>
                  <a:schemeClr val="tx1">
                    <a:tint val="75000"/>
                  </a:schemeClr>
                </a:solidFill>
              </a:defRPr>
            </a:lvl4pPr>
            <a:lvl5pPr marL="1328791" indent="0" algn="ctr">
              <a:buNone/>
              <a:defRPr>
                <a:solidFill>
                  <a:schemeClr val="tx1">
                    <a:tint val="75000"/>
                  </a:schemeClr>
                </a:solidFill>
              </a:defRPr>
            </a:lvl5pPr>
            <a:lvl6pPr marL="1660985" indent="0" algn="ctr">
              <a:buNone/>
              <a:defRPr>
                <a:solidFill>
                  <a:schemeClr val="tx1">
                    <a:tint val="75000"/>
                  </a:schemeClr>
                </a:solidFill>
              </a:defRPr>
            </a:lvl6pPr>
            <a:lvl7pPr marL="1993185" indent="0" algn="ctr">
              <a:buNone/>
              <a:defRPr>
                <a:solidFill>
                  <a:schemeClr val="tx1">
                    <a:tint val="75000"/>
                  </a:schemeClr>
                </a:solidFill>
              </a:defRPr>
            </a:lvl7pPr>
            <a:lvl8pPr marL="2325383" indent="0" algn="ctr">
              <a:buNone/>
              <a:defRPr>
                <a:solidFill>
                  <a:schemeClr val="tx1">
                    <a:tint val="75000"/>
                  </a:schemeClr>
                </a:solidFill>
              </a:defRPr>
            </a:lvl8pPr>
            <a:lvl9pPr marL="26575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230732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2317222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275522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990647" y="-2009859"/>
            <a:ext cx="5162722" cy="9144002"/>
          </a:xfrm>
          <a:prstGeom prst="rect">
            <a:avLst/>
          </a:prstGeom>
        </p:spPr>
      </p:pic>
    </p:spTree>
    <p:extLst>
      <p:ext uri="{BB962C8B-B14F-4D97-AF65-F5344CB8AC3E}">
        <p14:creationId xmlns:p14="http://schemas.microsoft.com/office/powerpoint/2010/main" val="108711238"/>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990647" y="-2009859"/>
            <a:ext cx="5162722" cy="9144002"/>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256444" y="-2145832"/>
            <a:ext cx="5076490" cy="9589378"/>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a:off x="2051746" y="-1409692"/>
            <a:ext cx="5225777" cy="7839403"/>
          </a:xfrm>
          <a:prstGeom prst="rect">
            <a:avLst/>
          </a:prstGeom>
        </p:spPr>
      </p:pic>
    </p:spTree>
    <p:extLst>
      <p:ext uri="{BB962C8B-B14F-4D97-AF65-F5344CB8AC3E}">
        <p14:creationId xmlns:p14="http://schemas.microsoft.com/office/powerpoint/2010/main" val="357031858"/>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002463" y="-1998037"/>
            <a:ext cx="5139075" cy="9144002"/>
          </a:xfrm>
          <a:prstGeom prst="rect">
            <a:avLst/>
          </a:prstGeom>
        </p:spPr>
      </p:pic>
    </p:spTree>
    <p:extLst>
      <p:ext uri="{BB962C8B-B14F-4D97-AF65-F5344CB8AC3E}">
        <p14:creationId xmlns:p14="http://schemas.microsoft.com/office/powerpoint/2010/main" val="2950612371"/>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2" y="1200157"/>
            <a:ext cx="4057650" cy="339447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3" y="1200157"/>
            <a:ext cx="4057650" cy="339447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2227606245"/>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5" y="1151335"/>
            <a:ext cx="4039791" cy="479822"/>
          </a:xfrm>
        </p:spPr>
        <p:txBody>
          <a:bodyPr anchor="b"/>
          <a:lstStyle>
            <a:lvl1pPr marL="0" indent="0">
              <a:buNone/>
              <a:defRPr sz="1700" b="1"/>
            </a:lvl1pPr>
            <a:lvl2pPr marL="327880" indent="0">
              <a:buNone/>
              <a:defRPr sz="1400" b="1"/>
            </a:lvl2pPr>
            <a:lvl3pPr marL="655757" indent="0">
              <a:buNone/>
              <a:defRPr sz="1300" b="1"/>
            </a:lvl3pPr>
            <a:lvl4pPr marL="983639" indent="0">
              <a:buNone/>
              <a:defRPr sz="1100" b="1"/>
            </a:lvl4pPr>
            <a:lvl5pPr marL="1311515" indent="0">
              <a:buNone/>
              <a:defRPr sz="1100" b="1"/>
            </a:lvl5pPr>
            <a:lvl6pPr marL="1639394" indent="0">
              <a:buNone/>
              <a:defRPr sz="1100" b="1"/>
            </a:lvl6pPr>
            <a:lvl7pPr marL="1967274" indent="0">
              <a:buNone/>
              <a:defRPr sz="1100" b="1"/>
            </a:lvl7pPr>
            <a:lvl8pPr marL="2295154" indent="0">
              <a:buNone/>
              <a:defRPr sz="1100" b="1"/>
            </a:lvl8pPr>
            <a:lvl9pPr marL="2623028" indent="0">
              <a:buNone/>
              <a:defRPr sz="1100" b="1"/>
            </a:lvl9pPr>
          </a:lstStyle>
          <a:p>
            <a:pPr lvl="0"/>
            <a:r>
              <a:rPr lang="zh-CN" altLang="en-US" smtClean="0"/>
              <a:t>单击此处编辑母版文本样式</a:t>
            </a:r>
          </a:p>
        </p:txBody>
      </p:sp>
      <p:sp>
        <p:nvSpPr>
          <p:cNvPr id="4" name="内容占位符 3"/>
          <p:cNvSpPr>
            <a:spLocks noGrp="1"/>
          </p:cNvSpPr>
          <p:nvPr>
            <p:ph sz="half" idx="2"/>
          </p:nvPr>
        </p:nvSpPr>
        <p:spPr>
          <a:xfrm>
            <a:off x="457205" y="1631157"/>
            <a:ext cx="4039791" cy="296346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4641" y="1151335"/>
            <a:ext cx="4042171" cy="479822"/>
          </a:xfrm>
        </p:spPr>
        <p:txBody>
          <a:bodyPr anchor="b"/>
          <a:lstStyle>
            <a:lvl1pPr marL="0" indent="0">
              <a:buNone/>
              <a:defRPr sz="1700" b="1"/>
            </a:lvl1pPr>
            <a:lvl2pPr marL="327880" indent="0">
              <a:buNone/>
              <a:defRPr sz="1400" b="1"/>
            </a:lvl2pPr>
            <a:lvl3pPr marL="655757" indent="0">
              <a:buNone/>
              <a:defRPr sz="1300" b="1"/>
            </a:lvl3pPr>
            <a:lvl4pPr marL="983639" indent="0">
              <a:buNone/>
              <a:defRPr sz="1100" b="1"/>
            </a:lvl4pPr>
            <a:lvl5pPr marL="1311515" indent="0">
              <a:buNone/>
              <a:defRPr sz="1100" b="1"/>
            </a:lvl5pPr>
            <a:lvl6pPr marL="1639394" indent="0">
              <a:buNone/>
              <a:defRPr sz="1100" b="1"/>
            </a:lvl6pPr>
            <a:lvl7pPr marL="1967274" indent="0">
              <a:buNone/>
              <a:defRPr sz="1100" b="1"/>
            </a:lvl7pPr>
            <a:lvl8pPr marL="2295154" indent="0">
              <a:buNone/>
              <a:defRPr sz="1100" b="1"/>
            </a:lvl8pPr>
            <a:lvl9pPr marL="2623028" indent="0">
              <a:buNone/>
              <a:defRPr sz="1100" b="1"/>
            </a:lvl9pPr>
          </a:lstStyle>
          <a:p>
            <a:pPr lvl="0"/>
            <a:r>
              <a:rPr lang="zh-CN" altLang="en-US" smtClean="0"/>
              <a:t>单击此处编辑母版文本样式</a:t>
            </a:r>
          </a:p>
        </p:txBody>
      </p:sp>
      <p:sp>
        <p:nvSpPr>
          <p:cNvPr id="6" name="内容占位符 5"/>
          <p:cNvSpPr>
            <a:spLocks noGrp="1"/>
          </p:cNvSpPr>
          <p:nvPr>
            <p:ph sz="quarter" idx="4"/>
          </p:nvPr>
        </p:nvSpPr>
        <p:spPr>
          <a:xfrm>
            <a:off x="4644641" y="1631157"/>
            <a:ext cx="4042171" cy="296346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8" name="页脚占位符 7"/>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9" name="灯片编号占位符 8"/>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1562901145"/>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2337235296"/>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2233958447"/>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8" y="204787"/>
            <a:ext cx="3008709" cy="871538"/>
          </a:xfrm>
        </p:spPr>
        <p:txBody>
          <a:bodyPr anchor="b"/>
          <a:lstStyle>
            <a:lvl1pPr algn="l">
              <a:defRPr sz="14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463" y="204800"/>
            <a:ext cx="5111353" cy="4389835"/>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8" y="1076335"/>
            <a:ext cx="3008709" cy="3518297"/>
          </a:xfrm>
        </p:spPr>
        <p:txBody>
          <a:bodyPr/>
          <a:lstStyle>
            <a:lvl1pPr marL="0" indent="0">
              <a:buNone/>
              <a:defRPr sz="1000"/>
            </a:lvl1pPr>
            <a:lvl2pPr marL="327880" indent="0">
              <a:buNone/>
              <a:defRPr sz="900"/>
            </a:lvl2pPr>
            <a:lvl3pPr marL="655757" indent="0">
              <a:buNone/>
              <a:defRPr sz="700"/>
            </a:lvl3pPr>
            <a:lvl4pPr marL="983639" indent="0">
              <a:buNone/>
              <a:defRPr sz="600"/>
            </a:lvl4pPr>
            <a:lvl5pPr marL="1311515" indent="0">
              <a:buNone/>
              <a:defRPr sz="600"/>
            </a:lvl5pPr>
            <a:lvl6pPr marL="1639394" indent="0">
              <a:buNone/>
              <a:defRPr sz="600"/>
            </a:lvl6pPr>
            <a:lvl7pPr marL="1967274" indent="0">
              <a:buNone/>
              <a:defRPr sz="600"/>
            </a:lvl7pPr>
            <a:lvl8pPr marL="2295154" indent="0">
              <a:buNone/>
              <a:defRPr sz="600"/>
            </a:lvl8pPr>
            <a:lvl9pPr marL="2623028" indent="0">
              <a:buNone/>
              <a:defRPr sz="6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1748592254"/>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22191909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7"/>
            <a:ext cx="5486400" cy="425053"/>
          </a:xfrm>
        </p:spPr>
        <p:txBody>
          <a:bodyPr anchor="b"/>
          <a:lstStyle>
            <a:lvl1pPr algn="l">
              <a:defRPr sz="14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1891" y="459581"/>
            <a:ext cx="5486400" cy="3086100"/>
          </a:xfrm>
        </p:spPr>
        <p:txBody>
          <a:bodyPr/>
          <a:lstStyle>
            <a:lvl1pPr marL="0" indent="0">
              <a:buNone/>
              <a:defRPr sz="2300"/>
            </a:lvl1pPr>
            <a:lvl2pPr marL="327880" indent="0">
              <a:buNone/>
              <a:defRPr sz="2000"/>
            </a:lvl2pPr>
            <a:lvl3pPr marL="655757" indent="0">
              <a:buNone/>
              <a:defRPr sz="1700"/>
            </a:lvl3pPr>
            <a:lvl4pPr marL="983639" indent="0">
              <a:buNone/>
              <a:defRPr sz="1400"/>
            </a:lvl4pPr>
            <a:lvl5pPr marL="1311515" indent="0">
              <a:buNone/>
              <a:defRPr sz="1400"/>
            </a:lvl5pPr>
            <a:lvl6pPr marL="1639394" indent="0">
              <a:buNone/>
              <a:defRPr sz="1400"/>
            </a:lvl6pPr>
            <a:lvl7pPr marL="1967274" indent="0">
              <a:buNone/>
              <a:defRPr sz="1400"/>
            </a:lvl7pPr>
            <a:lvl8pPr marL="2295154" indent="0">
              <a:buNone/>
              <a:defRPr sz="1400"/>
            </a:lvl8pPr>
            <a:lvl9pPr marL="2623028" indent="0">
              <a:buNone/>
              <a:defRPr sz="1400"/>
            </a:lvl9pPr>
          </a:lstStyle>
          <a:p>
            <a:endParaRPr lang="zh-CN" altLang="en-US"/>
          </a:p>
        </p:txBody>
      </p:sp>
      <p:sp>
        <p:nvSpPr>
          <p:cNvPr id="4" name="文本占位符 3"/>
          <p:cNvSpPr>
            <a:spLocks noGrp="1"/>
          </p:cNvSpPr>
          <p:nvPr>
            <p:ph type="body" sz="half" idx="2"/>
          </p:nvPr>
        </p:nvSpPr>
        <p:spPr>
          <a:xfrm>
            <a:off x="1791891" y="4025510"/>
            <a:ext cx="5486400" cy="603647"/>
          </a:xfrm>
        </p:spPr>
        <p:txBody>
          <a:bodyPr/>
          <a:lstStyle>
            <a:lvl1pPr marL="0" indent="0">
              <a:buNone/>
              <a:defRPr sz="1000"/>
            </a:lvl1pPr>
            <a:lvl2pPr marL="327880" indent="0">
              <a:buNone/>
              <a:defRPr sz="900"/>
            </a:lvl2pPr>
            <a:lvl3pPr marL="655757" indent="0">
              <a:buNone/>
              <a:defRPr sz="700"/>
            </a:lvl3pPr>
            <a:lvl4pPr marL="983639" indent="0">
              <a:buNone/>
              <a:defRPr sz="600"/>
            </a:lvl4pPr>
            <a:lvl5pPr marL="1311515" indent="0">
              <a:buNone/>
              <a:defRPr sz="600"/>
            </a:lvl5pPr>
            <a:lvl6pPr marL="1639394" indent="0">
              <a:buNone/>
              <a:defRPr sz="600"/>
            </a:lvl6pPr>
            <a:lvl7pPr marL="1967274" indent="0">
              <a:buNone/>
              <a:defRPr sz="600"/>
            </a:lvl7pPr>
            <a:lvl8pPr marL="2295154" indent="0">
              <a:buNone/>
              <a:defRPr sz="600"/>
            </a:lvl8pPr>
            <a:lvl9pPr marL="2623028" indent="0">
              <a:buNone/>
              <a:defRPr sz="6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6" name="页脚占位符 5"/>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7" name="灯片编号占位符 6"/>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4161178323"/>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1556300772"/>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05983"/>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83"/>
            <a:ext cx="60579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5" name="页脚占位符 4"/>
          <p:cNvSpPr>
            <a:spLocks noGrp="1"/>
          </p:cNvSpPr>
          <p:nvPr>
            <p:ph type="ftr" sz="quarter" idx="11"/>
          </p:nvPr>
        </p:nvSpPr>
        <p:spPr/>
        <p:txBody>
          <a:bodyPr/>
          <a:lstStyle/>
          <a:p>
            <a:pPr defTabSz="655757"/>
            <a:endParaRPr lang="zh-CN" altLang="en-US">
              <a:solidFill>
                <a:srgbClr val="000000">
                  <a:tint val="75000"/>
                </a:srgbClr>
              </a:solidFill>
            </a:endParaRPr>
          </a:p>
        </p:txBody>
      </p:sp>
      <p:sp>
        <p:nvSpPr>
          <p:cNvPr id="6" name="灯片编号占位符 5"/>
          <p:cNvSpPr>
            <a:spLocks noGrp="1"/>
          </p:cNvSpPr>
          <p:nvPr>
            <p:ph type="sldNum" sz="quarter" idx="12"/>
          </p:nvPr>
        </p:nvSpPr>
        <p:spPr/>
        <p:txBody>
          <a:body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1288922259"/>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143000" y="2701535"/>
            <a:ext cx="6858000" cy="1241821"/>
          </a:xfrm>
        </p:spPr>
        <p:txBody>
          <a:bodyPr/>
          <a:lstStyle>
            <a:lvl1pPr marL="0" indent="0" algn="ctr">
              <a:buNone/>
              <a:defRPr sz="1700"/>
            </a:lvl1pPr>
            <a:lvl2pPr marL="332199" indent="0" algn="ctr">
              <a:buNone/>
              <a:defRPr sz="1500"/>
            </a:lvl2pPr>
            <a:lvl3pPr marL="664396" indent="0" algn="ctr">
              <a:buNone/>
              <a:defRPr sz="1300"/>
            </a:lvl3pPr>
            <a:lvl4pPr marL="996592" indent="0" algn="ctr">
              <a:buNone/>
              <a:defRPr sz="1200"/>
            </a:lvl4pPr>
            <a:lvl5pPr marL="1328791" indent="0" algn="ctr">
              <a:buNone/>
              <a:defRPr sz="1200"/>
            </a:lvl5pPr>
            <a:lvl6pPr marL="1660985" indent="0" algn="ctr">
              <a:buNone/>
              <a:defRPr sz="1200"/>
            </a:lvl6pPr>
            <a:lvl7pPr marL="1993185" indent="0" algn="ctr">
              <a:buNone/>
              <a:defRPr sz="1200"/>
            </a:lvl7pPr>
            <a:lvl8pPr marL="2325383" indent="0" algn="ctr">
              <a:buNone/>
              <a:defRPr sz="1200"/>
            </a:lvl8pPr>
            <a:lvl9pPr marL="2657582"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32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81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700">
                <a:solidFill>
                  <a:schemeClr val="tx1">
                    <a:tint val="75000"/>
                  </a:schemeClr>
                </a:solidFill>
              </a:defRPr>
            </a:lvl1pPr>
            <a:lvl2pPr marL="332199" indent="0">
              <a:buNone/>
              <a:defRPr sz="1500">
                <a:solidFill>
                  <a:schemeClr val="tx1">
                    <a:tint val="75000"/>
                  </a:schemeClr>
                </a:solidFill>
              </a:defRPr>
            </a:lvl2pPr>
            <a:lvl3pPr marL="664396" indent="0">
              <a:buNone/>
              <a:defRPr sz="1300">
                <a:solidFill>
                  <a:schemeClr val="tx1">
                    <a:tint val="75000"/>
                  </a:schemeClr>
                </a:solidFill>
              </a:defRPr>
            </a:lvl3pPr>
            <a:lvl4pPr marL="996592" indent="0">
              <a:buNone/>
              <a:defRPr sz="1200">
                <a:solidFill>
                  <a:schemeClr val="tx1">
                    <a:tint val="75000"/>
                  </a:schemeClr>
                </a:solidFill>
              </a:defRPr>
            </a:lvl4pPr>
            <a:lvl5pPr marL="1328791" indent="0">
              <a:buNone/>
              <a:defRPr sz="1200">
                <a:solidFill>
                  <a:schemeClr val="tx1">
                    <a:tint val="75000"/>
                  </a:schemeClr>
                </a:solidFill>
              </a:defRPr>
            </a:lvl5pPr>
            <a:lvl6pPr marL="1660985" indent="0">
              <a:buNone/>
              <a:defRPr sz="1200">
                <a:solidFill>
                  <a:schemeClr val="tx1">
                    <a:tint val="75000"/>
                  </a:schemeClr>
                </a:solidFill>
              </a:defRPr>
            </a:lvl6pPr>
            <a:lvl7pPr marL="1993185" indent="0">
              <a:buNone/>
              <a:defRPr sz="1200">
                <a:solidFill>
                  <a:schemeClr val="tx1">
                    <a:tint val="75000"/>
                  </a:schemeClr>
                </a:solidFill>
              </a:defRPr>
            </a:lvl7pPr>
            <a:lvl8pPr marL="2325383" indent="0">
              <a:buNone/>
              <a:defRPr sz="1200">
                <a:solidFill>
                  <a:schemeClr val="tx1">
                    <a:tint val="75000"/>
                  </a:schemeClr>
                </a:solidFill>
              </a:defRPr>
            </a:lvl8pPr>
            <a:lvl9pPr marL="2657582"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3468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25"/>
            <a:ext cx="3886200" cy="32635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25"/>
            <a:ext cx="3886200" cy="32635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56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3"/>
            <a:ext cx="3887391" cy="617934"/>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00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8793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07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82"/>
            <a:ext cx="7772400" cy="1021556"/>
          </a:xfrm>
        </p:spPr>
        <p:txBody>
          <a:bodyPr anchor="t"/>
          <a:lstStyle>
            <a:lvl1pPr algn="l">
              <a:defRPr sz="29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180042"/>
            <a:ext cx="7772400" cy="1125141"/>
          </a:xfrm>
        </p:spPr>
        <p:txBody>
          <a:bodyPr anchor="b"/>
          <a:lstStyle>
            <a:lvl1pPr marL="0" indent="0">
              <a:buNone/>
              <a:defRPr sz="1500">
                <a:solidFill>
                  <a:schemeClr val="tx1">
                    <a:tint val="75000"/>
                  </a:schemeClr>
                </a:solidFill>
              </a:defRPr>
            </a:lvl1pPr>
            <a:lvl2pPr marL="332199" indent="0">
              <a:buNone/>
              <a:defRPr sz="1300">
                <a:solidFill>
                  <a:schemeClr val="tx1">
                    <a:tint val="75000"/>
                  </a:schemeClr>
                </a:solidFill>
              </a:defRPr>
            </a:lvl2pPr>
            <a:lvl3pPr marL="664396" indent="0">
              <a:buNone/>
              <a:defRPr sz="1200">
                <a:solidFill>
                  <a:schemeClr val="tx1">
                    <a:tint val="75000"/>
                  </a:schemeClr>
                </a:solidFill>
              </a:defRPr>
            </a:lvl3pPr>
            <a:lvl4pPr marL="996592" indent="0">
              <a:buNone/>
              <a:defRPr sz="1000">
                <a:solidFill>
                  <a:schemeClr val="tx1">
                    <a:tint val="75000"/>
                  </a:schemeClr>
                </a:solidFill>
              </a:defRPr>
            </a:lvl4pPr>
            <a:lvl5pPr marL="1328791" indent="0">
              <a:buNone/>
              <a:defRPr sz="1000">
                <a:solidFill>
                  <a:schemeClr val="tx1">
                    <a:tint val="75000"/>
                  </a:schemeClr>
                </a:solidFill>
              </a:defRPr>
            </a:lvl5pPr>
            <a:lvl6pPr marL="1660985" indent="0">
              <a:buNone/>
              <a:defRPr sz="1000">
                <a:solidFill>
                  <a:schemeClr val="tx1">
                    <a:tint val="75000"/>
                  </a:schemeClr>
                </a:solidFill>
              </a:defRPr>
            </a:lvl6pPr>
            <a:lvl7pPr marL="1993185" indent="0">
              <a:buNone/>
              <a:defRPr sz="1000">
                <a:solidFill>
                  <a:schemeClr val="tx1">
                    <a:tint val="75000"/>
                  </a:schemeClr>
                </a:solidFill>
              </a:defRPr>
            </a:lvl7pPr>
            <a:lvl8pPr marL="2325383" indent="0">
              <a:buNone/>
              <a:defRPr sz="1000">
                <a:solidFill>
                  <a:schemeClr val="tx1">
                    <a:tint val="75000"/>
                  </a:schemeClr>
                </a:solidFill>
              </a:defRPr>
            </a:lvl8pPr>
            <a:lvl9pPr marL="2657582" indent="0">
              <a:buNone/>
              <a:defRPr sz="1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7678E-0BD9-42A6-A7A8-98A3ACA43971}"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613839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300"/>
            </a:lvl1pPr>
          </a:lstStyle>
          <a:p>
            <a:r>
              <a:rPr lang="en-US" smtClean="0"/>
              <a:t>Click to edit Master title style</a:t>
            </a:r>
            <a:endParaRPr lang="en-US"/>
          </a:p>
        </p:txBody>
      </p:sp>
      <p:sp>
        <p:nvSpPr>
          <p:cNvPr id="3" name="Content Placeholder 2"/>
          <p:cNvSpPr>
            <a:spLocks noGrp="1"/>
          </p:cNvSpPr>
          <p:nvPr>
            <p:ph idx="1"/>
          </p:nvPr>
        </p:nvSpPr>
        <p:spPr>
          <a:xfrm>
            <a:off x="3887391" y="740575"/>
            <a:ext cx="4629150" cy="3655219"/>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32199" indent="0">
              <a:buNone/>
              <a:defRPr sz="1000"/>
            </a:lvl2pPr>
            <a:lvl3pPr marL="664396" indent="0">
              <a:buNone/>
              <a:defRPr sz="9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389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3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5"/>
            <a:ext cx="4629150" cy="3655219"/>
          </a:xfrm>
        </p:spPr>
        <p:txBody>
          <a:bodyPr/>
          <a:lstStyle>
            <a:lvl1pPr marL="0" indent="0">
              <a:buNone/>
              <a:defRPr sz="2300"/>
            </a:lvl1pPr>
            <a:lvl2pPr marL="332199" indent="0">
              <a:buNone/>
              <a:defRPr sz="2000"/>
            </a:lvl2pPr>
            <a:lvl3pPr marL="664396" indent="0">
              <a:buNone/>
              <a:defRPr sz="1700"/>
            </a:lvl3pPr>
            <a:lvl4pPr marL="996592" indent="0">
              <a:buNone/>
              <a:defRPr sz="1500"/>
            </a:lvl4pPr>
            <a:lvl5pPr marL="1328791" indent="0">
              <a:buNone/>
              <a:defRPr sz="1500"/>
            </a:lvl5pPr>
            <a:lvl6pPr marL="1660985" indent="0">
              <a:buNone/>
              <a:defRPr sz="1500"/>
            </a:lvl6pPr>
            <a:lvl7pPr marL="1993185" indent="0">
              <a:buNone/>
              <a:defRPr sz="1500"/>
            </a:lvl7pPr>
            <a:lvl8pPr marL="2325383" indent="0">
              <a:buNone/>
              <a:defRPr sz="1500"/>
            </a:lvl8pPr>
            <a:lvl9pPr marL="2657582" indent="0">
              <a:buNone/>
              <a:defRPr sz="1500"/>
            </a:lvl9pPr>
          </a:lstStyle>
          <a:p>
            <a:endParaRPr lang="en-US"/>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32199" indent="0">
              <a:buNone/>
              <a:defRPr sz="1000"/>
            </a:lvl2pPr>
            <a:lvl3pPr marL="664396" indent="0">
              <a:buNone/>
              <a:defRPr sz="9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246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892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849"/>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15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400"/>
            </a:lvl1pPr>
          </a:lstStyle>
          <a:p>
            <a:r>
              <a:rPr lang="zh-CN" altLang="en-US"/>
              <a:t>单击此处编辑母版标题样式</a:t>
            </a:r>
          </a:p>
        </p:txBody>
      </p:sp>
      <p:sp>
        <p:nvSpPr>
          <p:cNvPr id="3" name="副标题 2"/>
          <p:cNvSpPr>
            <a:spLocks noGrp="1"/>
          </p:cNvSpPr>
          <p:nvPr>
            <p:ph type="subTitle" idx="1"/>
          </p:nvPr>
        </p:nvSpPr>
        <p:spPr>
          <a:xfrm>
            <a:off x="1143000" y="2701535"/>
            <a:ext cx="6858000" cy="1241821"/>
          </a:xfrm>
        </p:spPr>
        <p:txBody>
          <a:bodyPr/>
          <a:lstStyle>
            <a:lvl1pPr marL="0" indent="0" algn="ctr">
              <a:buNone/>
              <a:defRPr sz="1700"/>
            </a:lvl1pPr>
            <a:lvl2pPr marL="332199" indent="0" algn="ctr">
              <a:buNone/>
              <a:defRPr sz="1500"/>
            </a:lvl2pPr>
            <a:lvl3pPr marL="664396" indent="0" algn="ctr">
              <a:buNone/>
              <a:defRPr sz="1300"/>
            </a:lvl3pPr>
            <a:lvl4pPr marL="996592" indent="0" algn="ctr">
              <a:buNone/>
              <a:defRPr sz="1200"/>
            </a:lvl4pPr>
            <a:lvl5pPr marL="1328791" indent="0" algn="ctr">
              <a:buNone/>
              <a:defRPr sz="1200"/>
            </a:lvl5pPr>
            <a:lvl6pPr marL="1660985" indent="0" algn="ctr">
              <a:buNone/>
              <a:defRPr sz="1200"/>
            </a:lvl6pPr>
            <a:lvl7pPr marL="1993185" indent="0" algn="ctr">
              <a:buNone/>
              <a:defRPr sz="1200"/>
            </a:lvl7pPr>
            <a:lvl8pPr marL="2325383" indent="0" algn="ctr">
              <a:buNone/>
              <a:defRPr sz="1200"/>
            </a:lvl8pPr>
            <a:lvl9pPr marL="2657582"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199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1799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11"/>
            <a:ext cx="7886700" cy="2139553"/>
          </a:xfrm>
        </p:spPr>
        <p:txBody>
          <a:bodyPr anchor="b"/>
          <a:lstStyle>
            <a:lvl1pPr>
              <a:defRPr sz="44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700">
                <a:solidFill>
                  <a:schemeClr val="tx1">
                    <a:tint val="75000"/>
                  </a:schemeClr>
                </a:solidFill>
              </a:defRPr>
            </a:lvl1pPr>
            <a:lvl2pPr marL="332199" indent="0">
              <a:buNone/>
              <a:defRPr sz="1500">
                <a:solidFill>
                  <a:schemeClr val="tx1">
                    <a:tint val="75000"/>
                  </a:schemeClr>
                </a:solidFill>
              </a:defRPr>
            </a:lvl2pPr>
            <a:lvl3pPr marL="664396" indent="0">
              <a:buNone/>
              <a:defRPr sz="1300">
                <a:solidFill>
                  <a:schemeClr val="tx1">
                    <a:tint val="75000"/>
                  </a:schemeClr>
                </a:solidFill>
              </a:defRPr>
            </a:lvl3pPr>
            <a:lvl4pPr marL="996592" indent="0">
              <a:buNone/>
              <a:defRPr sz="1200">
                <a:solidFill>
                  <a:schemeClr val="tx1">
                    <a:tint val="75000"/>
                  </a:schemeClr>
                </a:solidFill>
              </a:defRPr>
            </a:lvl4pPr>
            <a:lvl5pPr marL="1328791" indent="0">
              <a:buNone/>
              <a:defRPr sz="1200">
                <a:solidFill>
                  <a:schemeClr val="tx1">
                    <a:tint val="75000"/>
                  </a:schemeClr>
                </a:solidFill>
              </a:defRPr>
            </a:lvl5pPr>
            <a:lvl6pPr marL="1660985" indent="0">
              <a:buNone/>
              <a:defRPr sz="1200">
                <a:solidFill>
                  <a:schemeClr val="tx1">
                    <a:tint val="75000"/>
                  </a:schemeClr>
                </a:solidFill>
              </a:defRPr>
            </a:lvl6pPr>
            <a:lvl7pPr marL="1993185" indent="0">
              <a:buNone/>
              <a:defRPr sz="1200">
                <a:solidFill>
                  <a:schemeClr val="tx1">
                    <a:tint val="75000"/>
                  </a:schemeClr>
                </a:solidFill>
              </a:defRPr>
            </a:lvl7pPr>
            <a:lvl8pPr marL="2325383" indent="0">
              <a:buNone/>
              <a:defRPr sz="1200">
                <a:solidFill>
                  <a:schemeClr val="tx1">
                    <a:tint val="75000"/>
                  </a:schemeClr>
                </a:solidFill>
              </a:defRPr>
            </a:lvl8pPr>
            <a:lvl9pPr marL="2657582"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022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5"/>
            <a:ext cx="3886200" cy="326350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5"/>
            <a:ext cx="3886200" cy="326350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5511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1" y="1333829"/>
            <a:ext cx="3655182" cy="617934"/>
          </a:xfrm>
        </p:spPr>
        <p:txBody>
          <a:bodyPr anchor="ctr" anchorCtr="0"/>
          <a:lstStyle>
            <a:lvl1pPr marL="0" indent="0">
              <a:buNone/>
              <a:defRPr sz="2000"/>
            </a:lvl1pPr>
            <a:lvl2pPr marL="332199" indent="0">
              <a:buNone/>
              <a:defRPr sz="1700"/>
            </a:lvl2pPr>
            <a:lvl3pPr marL="664396" indent="0">
              <a:buNone/>
              <a:defRPr sz="1500"/>
            </a:lvl3pPr>
            <a:lvl4pPr marL="996592" indent="0">
              <a:buNone/>
              <a:defRPr sz="1300"/>
            </a:lvl4pPr>
            <a:lvl5pPr marL="1328791" indent="0">
              <a:buNone/>
              <a:defRPr sz="1300"/>
            </a:lvl5pPr>
            <a:lvl6pPr marL="1660985" indent="0">
              <a:buNone/>
              <a:defRPr sz="1300"/>
            </a:lvl6pPr>
            <a:lvl7pPr marL="1993185" indent="0">
              <a:buNone/>
              <a:defRPr sz="1300"/>
            </a:lvl7pPr>
            <a:lvl8pPr marL="2325383" indent="0">
              <a:buNone/>
              <a:defRPr sz="1300"/>
            </a:lvl8pPr>
            <a:lvl9pPr marL="2657582"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081" y="1999037"/>
            <a:ext cx="3655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000"/>
            </a:lvl1pPr>
            <a:lvl2pPr marL="332199" indent="0">
              <a:buNone/>
              <a:defRPr sz="1700"/>
            </a:lvl2pPr>
            <a:lvl3pPr marL="664396" indent="0">
              <a:buNone/>
              <a:defRPr sz="1500"/>
            </a:lvl3pPr>
            <a:lvl4pPr marL="996592" indent="0">
              <a:buNone/>
              <a:defRPr sz="1300"/>
            </a:lvl4pPr>
            <a:lvl5pPr marL="1328791" indent="0">
              <a:buNone/>
              <a:defRPr sz="1300"/>
            </a:lvl5pPr>
            <a:lvl6pPr marL="1660985" indent="0">
              <a:buNone/>
              <a:defRPr sz="1300"/>
            </a:lvl6pPr>
            <a:lvl7pPr marL="1993185" indent="0">
              <a:buNone/>
              <a:defRPr sz="1300"/>
            </a:lvl7pPr>
            <a:lvl8pPr marL="2325383" indent="0">
              <a:buNone/>
              <a:defRPr sz="1300"/>
            </a:lvl8pPr>
            <a:lvl9pPr marL="2657582"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04" y="1999037"/>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520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989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200157"/>
            <a:ext cx="4038600" cy="33944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7678E-0BD9-42A6-A7A8-98A3ACA43971}"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3254522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304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3124012" cy="1200150"/>
          </a:xfrm>
        </p:spPr>
        <p:txBody>
          <a:bodyPr anchor="b"/>
          <a:lstStyle>
            <a:lvl1pPr>
              <a:defRPr sz="2300"/>
            </a:lvl1pPr>
          </a:lstStyle>
          <a:p>
            <a:r>
              <a:rPr lang="zh-CN" altLang="en-US"/>
              <a:t>单击此处编辑母版标题样式</a:t>
            </a:r>
          </a:p>
        </p:txBody>
      </p:sp>
      <p:sp>
        <p:nvSpPr>
          <p:cNvPr id="3" name="图片占位符 2"/>
          <p:cNvSpPr>
            <a:spLocks noGrp="1"/>
          </p:cNvSpPr>
          <p:nvPr>
            <p:ph type="pic" idx="1"/>
          </p:nvPr>
        </p:nvSpPr>
        <p:spPr>
          <a:xfrm>
            <a:off x="3887391" y="342907"/>
            <a:ext cx="4629150" cy="4052887"/>
          </a:xfrm>
        </p:spPr>
        <p:txBody>
          <a:bodyPr/>
          <a:lstStyle>
            <a:lvl1pPr marL="0" indent="0">
              <a:buNone/>
              <a:defRPr sz="2300"/>
            </a:lvl1pPr>
            <a:lvl2pPr marL="332199" indent="0">
              <a:buNone/>
              <a:defRPr sz="2000"/>
            </a:lvl2pPr>
            <a:lvl3pPr marL="664396" indent="0">
              <a:buNone/>
              <a:defRPr sz="1700"/>
            </a:lvl3pPr>
            <a:lvl4pPr marL="996592" indent="0">
              <a:buNone/>
              <a:defRPr sz="1500"/>
            </a:lvl4pPr>
            <a:lvl5pPr marL="1328791" indent="0">
              <a:buNone/>
              <a:defRPr sz="1500"/>
            </a:lvl5pPr>
            <a:lvl6pPr marL="1660985" indent="0">
              <a:buNone/>
              <a:defRPr sz="1500"/>
            </a:lvl6pPr>
            <a:lvl7pPr marL="1993185" indent="0">
              <a:buNone/>
              <a:defRPr sz="1500"/>
            </a:lvl7pPr>
            <a:lvl8pPr marL="2325383" indent="0">
              <a:buNone/>
              <a:defRPr sz="1500"/>
            </a:lvl8pPr>
            <a:lvl9pPr marL="2657582" indent="0">
              <a:buNone/>
              <a:defRPr sz="1500"/>
            </a:lvl9pPr>
          </a:lstStyle>
          <a:p>
            <a:endParaRPr lang="zh-CN" altLang="en-US"/>
          </a:p>
        </p:txBody>
      </p:sp>
      <p:sp>
        <p:nvSpPr>
          <p:cNvPr id="4" name="文本占位符 3"/>
          <p:cNvSpPr>
            <a:spLocks noGrp="1"/>
          </p:cNvSpPr>
          <p:nvPr>
            <p:ph type="body" sz="half" idx="2"/>
          </p:nvPr>
        </p:nvSpPr>
        <p:spPr>
          <a:xfrm>
            <a:off x="629844" y="1543052"/>
            <a:ext cx="3124012" cy="2858691"/>
          </a:xfrm>
        </p:spPr>
        <p:txBody>
          <a:bodyPr/>
          <a:lstStyle>
            <a:lvl1pPr marL="0" indent="0">
              <a:buNone/>
              <a:defRPr sz="1500"/>
            </a:lvl1pPr>
            <a:lvl2pPr marL="332199" indent="0">
              <a:buNone/>
              <a:defRPr sz="1300"/>
            </a:lvl2pPr>
            <a:lvl3pPr marL="664396" indent="0">
              <a:buNone/>
              <a:defRPr sz="1200"/>
            </a:lvl3pPr>
            <a:lvl4pPr marL="996592" indent="0">
              <a:buNone/>
              <a:defRPr sz="1000"/>
            </a:lvl4pPr>
            <a:lvl5pPr marL="1328791" indent="0">
              <a:buNone/>
              <a:defRPr sz="1000"/>
            </a:lvl5pPr>
            <a:lvl6pPr marL="1660985" indent="0">
              <a:buNone/>
              <a:defRPr sz="1000"/>
            </a:lvl6pPr>
            <a:lvl7pPr marL="1993185" indent="0">
              <a:buNone/>
              <a:defRPr sz="1000"/>
            </a:lvl7pPr>
            <a:lvl8pPr marL="2325383" indent="0">
              <a:buNone/>
              <a:defRPr sz="1000"/>
            </a:lvl8pPr>
            <a:lvl9pPr marL="2657582"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6527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448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9"/>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90131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8579" tIns="44289" rIns="88579" bIns="44289" rtlCol="0" anchor="ctr"/>
          <a:lstStyle/>
          <a:p>
            <a:pPr algn="ctr" defTabSz="885773"/>
            <a:endParaRPr lang="zh-CN" altLang="en-US" sz="1700">
              <a:solidFill>
                <a:prstClr val="white"/>
              </a:solidFill>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0" y="-761059"/>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4" y="-753178"/>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2" y="1858310"/>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31740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55" y="195499"/>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4" y="14328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11"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82"/>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6" y="3723884"/>
            <a:ext cx="8251298" cy="1440159"/>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26"/>
            <a:ext cx="986340" cy="354911"/>
          </a:xfrm>
          <a:prstGeom prst="rect">
            <a:avLst/>
          </a:prstGeom>
          <a:noFill/>
        </p:spPr>
        <p:txBody>
          <a:bodyPr wrap="none" lIns="88579" tIns="44289" rIns="88579" bIns="44289" rtlCol="0">
            <a:spAutoFit/>
          </a:bodyPr>
          <a:lstStyle/>
          <a:p>
            <a:pPr defTabSz="885773"/>
            <a:r>
              <a:rPr lang="en-US" altLang="zh-CN" sz="1700" dirty="0" smtClean="0">
                <a:solidFill>
                  <a:prstClr val="white"/>
                </a:solidFill>
              </a:rPr>
              <a:t>Contents</a:t>
            </a:r>
            <a:endParaRPr lang="zh-CN" altLang="en-US" sz="1700" dirty="0">
              <a:solidFill>
                <a:prstClr val="white"/>
              </a:solidFill>
            </a:endParaRPr>
          </a:p>
        </p:txBody>
      </p:sp>
    </p:spTree>
    <p:extLst>
      <p:ext uri="{BB962C8B-B14F-4D97-AF65-F5344CB8AC3E}">
        <p14:creationId xmlns:p14="http://schemas.microsoft.com/office/powerpoint/2010/main" val="33008564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55" y="195499"/>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4" y="143281"/>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11"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6" y="3723884"/>
            <a:ext cx="8251298" cy="1440159"/>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0" y="5884126"/>
            <a:ext cx="1240016" cy="354911"/>
          </a:xfrm>
          <a:prstGeom prst="rect">
            <a:avLst/>
          </a:prstGeom>
          <a:noFill/>
        </p:spPr>
        <p:txBody>
          <a:bodyPr wrap="none" lIns="88579" tIns="44289" rIns="88579" bIns="44289" rtlCol="0">
            <a:spAutoFit/>
          </a:bodyPr>
          <a:lstStyle/>
          <a:p>
            <a:pPr defTabSz="885773"/>
            <a:r>
              <a:rPr lang="en-US" altLang="zh-CN" sz="1700" dirty="0" err="1" smtClean="0">
                <a:solidFill>
                  <a:prstClr val="white"/>
                </a:solidFill>
              </a:rPr>
              <a:t>Contents_N</a:t>
            </a:r>
            <a:endParaRPr lang="zh-CN" altLang="en-US" sz="1700" dirty="0">
              <a:solidFill>
                <a:prstClr val="white"/>
              </a:solidFill>
            </a:endParaRPr>
          </a:p>
        </p:txBody>
      </p:sp>
      <p:grpSp>
        <p:nvGrpSpPr>
          <p:cNvPr id="4" name="kite_group"/>
          <p:cNvGrpSpPr/>
          <p:nvPr userDrawn="1"/>
        </p:nvGrpSpPr>
        <p:grpSpPr>
          <a:xfrm>
            <a:off x="-180526" y="-1185075"/>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5773"/>
              <a:endParaRPr lang="zh-CN" altLang="en-US" sz="1700">
                <a:solidFill>
                  <a:prstClr val="white"/>
                </a:solidFill>
              </a:endParaRPr>
            </a:p>
          </p:txBody>
        </p:sp>
      </p:grpSp>
    </p:spTree>
    <p:extLst>
      <p:ext uri="{BB962C8B-B14F-4D97-AF65-F5344CB8AC3E}">
        <p14:creationId xmlns:p14="http://schemas.microsoft.com/office/powerpoint/2010/main" val="412561811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3" y="25658"/>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62" y="4506161"/>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9"/>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3"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68" y="12"/>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6" y="317295"/>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8" y="197984"/>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310" y="4562643"/>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41" y="4536029"/>
            <a:ext cx="643439" cy="1102008"/>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61" y="4042242"/>
            <a:ext cx="537808" cy="1040790"/>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61" y="-631027"/>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5"/>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71" y="-477760"/>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7"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73" y="357636"/>
            <a:ext cx="537808" cy="1040790"/>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8" y="-63276"/>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23812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8"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6" y="317297"/>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13"/>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301" y="4918302"/>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38535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7" y="841814"/>
            <a:ext cx="6858130" cy="1790759"/>
          </a:xfrm>
          <a:prstGeom prst="rect">
            <a:avLst/>
          </a:prstGeom>
        </p:spPr>
        <p:txBody>
          <a:bodyPr lIns="66440" tIns="33224" rIns="66440" bIns="33224" anchor="b"/>
          <a:lstStyle>
            <a:lvl1pPr algn="ctr">
              <a:defRPr sz="43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27" y="2701634"/>
            <a:ext cx="6858130" cy="1241863"/>
          </a:xfrm>
          <a:prstGeom prst="rect">
            <a:avLst/>
          </a:prstGeom>
        </p:spPr>
        <p:txBody>
          <a:bodyPr lIns="66440" tIns="33224" rIns="66440" bIns="33224"/>
          <a:lstStyle>
            <a:lvl1pPr marL="0" indent="0" algn="ctr">
              <a:buNone/>
              <a:defRPr sz="1700"/>
            </a:lvl1pPr>
            <a:lvl2pPr marL="326648" indent="0" algn="ctr">
              <a:buNone/>
              <a:defRPr sz="1400"/>
            </a:lvl2pPr>
            <a:lvl3pPr marL="653296" indent="0" algn="ctr">
              <a:buNone/>
              <a:defRPr sz="1300"/>
            </a:lvl3pPr>
            <a:lvl4pPr marL="979945" indent="0" algn="ctr">
              <a:buNone/>
              <a:defRPr sz="1100"/>
            </a:lvl4pPr>
            <a:lvl5pPr marL="1306257" indent="0" algn="ctr">
              <a:buNone/>
              <a:defRPr sz="1100"/>
            </a:lvl5pPr>
            <a:lvl6pPr marL="1632908" indent="0" algn="ctr">
              <a:buNone/>
              <a:defRPr sz="1100"/>
            </a:lvl6pPr>
            <a:lvl7pPr marL="1959553" indent="0" algn="ctr">
              <a:buNone/>
              <a:defRPr sz="1100"/>
            </a:lvl7pPr>
            <a:lvl8pPr marL="2286201" indent="0" algn="ctr">
              <a:buNone/>
              <a:defRPr sz="1100"/>
            </a:lvl8pPr>
            <a:lvl9pPr marL="2612849" indent="0" algn="ctr">
              <a:buNone/>
              <a:defRPr sz="1100"/>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967985567"/>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7"/>
            <a:ext cx="4040188" cy="296346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5" y="1631157"/>
            <a:ext cx="4041775" cy="296346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7678E-0BD9-42A6-A7A8-98A3ACA43971}"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2985503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5" y="149248"/>
            <a:ext cx="4485050" cy="620426"/>
          </a:xfrm>
          <a:prstGeom prst="rect">
            <a:avLst/>
          </a:prstGeom>
        </p:spPr>
        <p:txBody>
          <a:bodyPr lIns="66440" tIns="33224" rIns="66440" bIns="33224"/>
          <a:lstStyle/>
          <a:p>
            <a:r>
              <a:rPr lang="zh-CN" altLang="en-US" smtClean="0"/>
              <a:t>单击此处编辑母版标题样式</a:t>
            </a:r>
            <a:endParaRPr lang="zh-CN" altLang="en-US"/>
          </a:p>
        </p:txBody>
      </p:sp>
      <p:sp>
        <p:nvSpPr>
          <p:cNvPr id="3" name="内容占位符 2"/>
          <p:cNvSpPr>
            <a:spLocks noGrp="1"/>
          </p:cNvSpPr>
          <p:nvPr>
            <p:ph idx="1"/>
          </p:nvPr>
        </p:nvSpPr>
        <p:spPr>
          <a:xfrm>
            <a:off x="249175" y="868605"/>
            <a:ext cx="4485050" cy="2456886"/>
          </a:xfrm>
          <a:prstGeom prst="rect">
            <a:avLst/>
          </a:prstGeo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15727586"/>
      </p:ext>
    </p:extLst>
  </p:cSld>
  <p:clrMapOvr>
    <a:masterClrMapping/>
  </p:clrMapOvr>
  <p:transition advClick="0" advTm="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12" y="1282350"/>
            <a:ext cx="7886849" cy="2139624"/>
          </a:xfrm>
          <a:prstGeom prst="rect">
            <a:avLst/>
          </a:prstGeom>
        </p:spPr>
        <p:txBody>
          <a:bodyPr lIns="66440" tIns="33224" rIns="66440" bIns="33224" anchor="b"/>
          <a:lstStyle>
            <a:lvl1pPr>
              <a:defRPr sz="43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912" y="3442224"/>
            <a:ext cx="7886849" cy="1125178"/>
          </a:xfrm>
          <a:prstGeom prst="rect">
            <a:avLst/>
          </a:prstGeom>
        </p:spPr>
        <p:txBody>
          <a:bodyPr lIns="66440" tIns="33224" rIns="66440" bIns="33224"/>
          <a:lstStyle>
            <a:lvl1pPr marL="0" indent="0">
              <a:buNone/>
              <a:defRPr sz="1700">
                <a:solidFill>
                  <a:schemeClr val="tx1">
                    <a:tint val="75000"/>
                  </a:schemeClr>
                </a:solidFill>
              </a:defRPr>
            </a:lvl1pPr>
            <a:lvl2pPr marL="326648" indent="0">
              <a:buNone/>
              <a:defRPr sz="1400">
                <a:solidFill>
                  <a:schemeClr val="tx1">
                    <a:tint val="75000"/>
                  </a:schemeClr>
                </a:solidFill>
              </a:defRPr>
            </a:lvl2pPr>
            <a:lvl3pPr marL="653296" indent="0">
              <a:buNone/>
              <a:defRPr sz="1300">
                <a:solidFill>
                  <a:schemeClr val="tx1">
                    <a:tint val="75000"/>
                  </a:schemeClr>
                </a:solidFill>
              </a:defRPr>
            </a:lvl3pPr>
            <a:lvl4pPr marL="979945" indent="0">
              <a:buNone/>
              <a:defRPr sz="1100">
                <a:solidFill>
                  <a:schemeClr val="tx1">
                    <a:tint val="75000"/>
                  </a:schemeClr>
                </a:solidFill>
              </a:defRPr>
            </a:lvl4pPr>
            <a:lvl5pPr marL="1306257" indent="0">
              <a:buNone/>
              <a:defRPr sz="1100">
                <a:solidFill>
                  <a:schemeClr val="tx1">
                    <a:tint val="75000"/>
                  </a:schemeClr>
                </a:solidFill>
              </a:defRPr>
            </a:lvl5pPr>
            <a:lvl6pPr marL="1632908" indent="0">
              <a:buNone/>
              <a:defRPr sz="1100">
                <a:solidFill>
                  <a:schemeClr val="tx1">
                    <a:tint val="75000"/>
                  </a:schemeClr>
                </a:solidFill>
              </a:defRPr>
            </a:lvl6pPr>
            <a:lvl7pPr marL="1959553" indent="0">
              <a:buNone/>
              <a:defRPr sz="1100">
                <a:solidFill>
                  <a:schemeClr val="tx1">
                    <a:tint val="75000"/>
                  </a:schemeClr>
                </a:solidFill>
              </a:defRPr>
            </a:lvl7pPr>
            <a:lvl8pPr marL="2286201" indent="0">
              <a:buNone/>
              <a:defRPr sz="1100">
                <a:solidFill>
                  <a:schemeClr val="tx1">
                    <a:tint val="75000"/>
                  </a:schemeClr>
                </a:solidFill>
              </a:defRPr>
            </a:lvl8pPr>
            <a:lvl9pPr marL="2612849" indent="0">
              <a:buNone/>
              <a:defRPr sz="11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2712403915"/>
      </p:ext>
    </p:extLst>
  </p:cSld>
  <p:clrMapOvr>
    <a:masterClrMapping/>
  </p:clrMapOvr>
  <p:transition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5" y="149248"/>
            <a:ext cx="4485050" cy="620426"/>
          </a:xfrm>
          <a:prstGeom prst="rect">
            <a:avLst/>
          </a:prstGeom>
        </p:spPr>
        <p:txBody>
          <a:bodyPr lIns="66440" tIns="33224" rIns="66440" bIns="33224"/>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63" y="1369265"/>
            <a:ext cx="3886274" cy="3263613"/>
          </a:xfrm>
          <a:prstGeom prst="rect">
            <a:avLst/>
          </a:prstGeo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238" y="1369265"/>
            <a:ext cx="3886274" cy="3263613"/>
          </a:xfrm>
          <a:prstGeom prst="rect">
            <a:avLst/>
          </a:prstGeo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19015484"/>
      </p:ext>
    </p:extLst>
  </p:cSld>
  <p:clrMapOvr>
    <a:masterClrMapping/>
  </p:clrMapOvr>
  <p:transition advClick="0" advTm="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62" y="273853"/>
            <a:ext cx="7886849" cy="994206"/>
          </a:xfrm>
          <a:prstGeom prst="rect">
            <a:avLst/>
          </a:prstGeom>
        </p:spPr>
        <p:txBody>
          <a:bodyPr lIns="66440" tIns="33224" rIns="66440" bIns="33224"/>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101" y="1333880"/>
            <a:ext cx="3655250" cy="617955"/>
          </a:xfrm>
          <a:prstGeom prst="rect">
            <a:avLst/>
          </a:prstGeom>
        </p:spPr>
        <p:txBody>
          <a:bodyPr lIns="66440" tIns="33224" rIns="66440" bIns="33224" anchor="ctr" anchorCtr="0"/>
          <a:lstStyle>
            <a:lvl1pPr marL="0" indent="0">
              <a:buNone/>
              <a:defRPr sz="2000"/>
            </a:lvl1pPr>
            <a:lvl2pPr marL="326648" indent="0">
              <a:buNone/>
              <a:defRPr sz="1700"/>
            </a:lvl2pPr>
            <a:lvl3pPr marL="653296" indent="0">
              <a:buNone/>
              <a:defRPr sz="1400"/>
            </a:lvl3pPr>
            <a:lvl4pPr marL="979945" indent="0">
              <a:buNone/>
              <a:defRPr sz="1300"/>
            </a:lvl4pPr>
            <a:lvl5pPr marL="1306257" indent="0">
              <a:buNone/>
              <a:defRPr sz="1300"/>
            </a:lvl5pPr>
            <a:lvl6pPr marL="1632908" indent="0">
              <a:buNone/>
              <a:defRPr sz="1300"/>
            </a:lvl6pPr>
            <a:lvl7pPr marL="1959553" indent="0">
              <a:buNone/>
              <a:defRPr sz="1300"/>
            </a:lvl7pPr>
            <a:lvl8pPr marL="2286201" indent="0">
              <a:buNone/>
              <a:defRPr sz="1300"/>
            </a:lvl8pPr>
            <a:lvl9pPr marL="2612849" indent="0">
              <a:buNone/>
              <a:defRPr sz="1300"/>
            </a:lvl9pPr>
          </a:lstStyle>
          <a:p>
            <a:pPr lvl="0"/>
            <a:r>
              <a:rPr lang="zh-CN" altLang="en-US" smtClean="0"/>
              <a:t>单击此处编辑母版文本样式</a:t>
            </a:r>
          </a:p>
        </p:txBody>
      </p:sp>
      <p:sp>
        <p:nvSpPr>
          <p:cNvPr id="4" name="内容占位符 3"/>
          <p:cNvSpPr>
            <a:spLocks noGrp="1"/>
          </p:cNvSpPr>
          <p:nvPr>
            <p:ph sz="half" idx="2"/>
          </p:nvPr>
        </p:nvSpPr>
        <p:spPr>
          <a:xfrm>
            <a:off x="890101" y="1999111"/>
            <a:ext cx="3655250" cy="2643301"/>
          </a:xfrm>
          <a:prstGeom prst="rect">
            <a:avLst/>
          </a:prstGeo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92" y="1333880"/>
            <a:ext cx="3673252" cy="617955"/>
          </a:xfrm>
          <a:prstGeom prst="rect">
            <a:avLst/>
          </a:prstGeom>
        </p:spPr>
        <p:txBody>
          <a:bodyPr lIns="66440" tIns="33224" rIns="66440" bIns="33224" anchor="ctr" anchorCtr="0"/>
          <a:lstStyle>
            <a:lvl1pPr marL="0" indent="0">
              <a:buNone/>
              <a:defRPr sz="2000"/>
            </a:lvl1pPr>
            <a:lvl2pPr marL="326648" indent="0">
              <a:buNone/>
              <a:defRPr sz="1700"/>
            </a:lvl2pPr>
            <a:lvl3pPr marL="653296" indent="0">
              <a:buNone/>
              <a:defRPr sz="1400"/>
            </a:lvl3pPr>
            <a:lvl4pPr marL="979945" indent="0">
              <a:buNone/>
              <a:defRPr sz="1300"/>
            </a:lvl4pPr>
            <a:lvl5pPr marL="1306257" indent="0">
              <a:buNone/>
              <a:defRPr sz="1300"/>
            </a:lvl5pPr>
            <a:lvl6pPr marL="1632908" indent="0">
              <a:buNone/>
              <a:defRPr sz="1300"/>
            </a:lvl6pPr>
            <a:lvl7pPr marL="1959553" indent="0">
              <a:buNone/>
              <a:defRPr sz="1300"/>
            </a:lvl7pPr>
            <a:lvl8pPr marL="2286201" indent="0">
              <a:buNone/>
              <a:defRPr sz="1300"/>
            </a:lvl8pPr>
            <a:lvl9pPr marL="2612849" indent="0">
              <a:buNone/>
              <a:defRPr sz="1300"/>
            </a:lvl9pPr>
          </a:lstStyle>
          <a:p>
            <a:pPr lvl="0"/>
            <a:r>
              <a:rPr lang="zh-CN" altLang="en-US" smtClean="0"/>
              <a:t>单击此处编辑母版文本样式</a:t>
            </a:r>
          </a:p>
        </p:txBody>
      </p:sp>
      <p:sp>
        <p:nvSpPr>
          <p:cNvPr id="6" name="内容占位符 5"/>
          <p:cNvSpPr>
            <a:spLocks noGrp="1"/>
          </p:cNvSpPr>
          <p:nvPr>
            <p:ph sz="quarter" idx="4"/>
          </p:nvPr>
        </p:nvSpPr>
        <p:spPr>
          <a:xfrm>
            <a:off x="4692792" y="1999111"/>
            <a:ext cx="3673252" cy="2643301"/>
          </a:xfrm>
          <a:prstGeom prst="rect">
            <a:avLst/>
          </a:prstGeo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36718691"/>
      </p:ext>
    </p:extLst>
  </p:cSld>
  <p:clrMapOvr>
    <a:masterClrMapping/>
  </p:clrMapOvr>
  <p:transition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5" y="149248"/>
            <a:ext cx="4485050" cy="620426"/>
          </a:xfrm>
          <a:prstGeom prst="rect">
            <a:avLst/>
          </a:prstGeom>
        </p:spPr>
        <p:txBody>
          <a:bodyPr lIns="66440" tIns="33224" rIns="66440" bIns="33224"/>
          <a:lstStyle/>
          <a:p>
            <a:r>
              <a:rPr lang="zh-CN" altLang="en-US" smtClean="0"/>
              <a:t>单击此处编辑母版标题样式</a:t>
            </a:r>
            <a:endParaRPr lang="zh-CN" altLang="en-US"/>
          </a:p>
        </p:txBody>
      </p:sp>
    </p:spTree>
    <p:extLst>
      <p:ext uri="{BB962C8B-B14F-4D97-AF65-F5344CB8AC3E}">
        <p14:creationId xmlns:p14="http://schemas.microsoft.com/office/powerpoint/2010/main" val="2219016237"/>
      </p:ext>
    </p:extLst>
  </p:cSld>
  <p:clrMapOvr>
    <a:masterClrMapping/>
  </p:clrMapOvr>
  <p:transition advClick="0" advTm="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44324"/>
      </p:ext>
    </p:extLst>
  </p:cSld>
  <p:clrMapOvr>
    <a:masterClrMapping/>
  </p:clrMapOvr>
  <p:transition advClick="0" advTm="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8" y="342920"/>
            <a:ext cx="2949233" cy="1200190"/>
          </a:xfrm>
          <a:prstGeom prst="rect">
            <a:avLst/>
          </a:prstGeom>
        </p:spPr>
        <p:txBody>
          <a:bodyPr lIns="66440" tIns="33224" rIns="66440" bIns="33224" anchor="b"/>
          <a:lstStyle>
            <a:lvl1pPr>
              <a:defRPr sz="23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469" y="740600"/>
            <a:ext cx="4629238" cy="3655341"/>
          </a:xfrm>
          <a:prstGeom prst="rect">
            <a:avLst/>
          </a:prstGeom>
        </p:spPr>
        <p:txBody>
          <a:bodyPr lIns="66440" tIns="33224" rIns="66440" bIns="33224"/>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68" y="1543107"/>
            <a:ext cx="2949233" cy="2858786"/>
          </a:xfrm>
          <a:prstGeom prst="rect">
            <a:avLst/>
          </a:prstGeom>
        </p:spPr>
        <p:txBody>
          <a:bodyPr lIns="66440" tIns="33224" rIns="66440" bIns="33224"/>
          <a:lstStyle>
            <a:lvl1pPr marL="0" indent="0">
              <a:buNone/>
              <a:defRPr sz="1100"/>
            </a:lvl1pPr>
            <a:lvl2pPr marL="326648" indent="0">
              <a:buNone/>
              <a:defRPr sz="1000"/>
            </a:lvl2pPr>
            <a:lvl3pPr marL="653296" indent="0">
              <a:buNone/>
              <a:defRPr sz="900"/>
            </a:lvl3pPr>
            <a:lvl4pPr marL="979945" indent="0">
              <a:buNone/>
              <a:defRPr sz="700"/>
            </a:lvl4pPr>
            <a:lvl5pPr marL="1306257" indent="0">
              <a:buNone/>
              <a:defRPr sz="700"/>
            </a:lvl5pPr>
            <a:lvl6pPr marL="1632908" indent="0">
              <a:buNone/>
              <a:defRPr sz="700"/>
            </a:lvl6pPr>
            <a:lvl7pPr marL="1959553" indent="0">
              <a:buNone/>
              <a:defRPr sz="700"/>
            </a:lvl7pPr>
            <a:lvl8pPr marL="2286201" indent="0">
              <a:buNone/>
              <a:defRPr sz="700"/>
            </a:lvl8pPr>
            <a:lvl9pPr marL="2612849" indent="0">
              <a:buNone/>
              <a:defRPr sz="700"/>
            </a:lvl9pPr>
          </a:lstStyle>
          <a:p>
            <a:pPr lvl="0"/>
            <a:r>
              <a:rPr lang="zh-CN" altLang="en-US" smtClean="0"/>
              <a:t>单击此处编辑母版文本样式</a:t>
            </a:r>
          </a:p>
        </p:txBody>
      </p:sp>
    </p:spTree>
    <p:extLst>
      <p:ext uri="{BB962C8B-B14F-4D97-AF65-F5344CB8AC3E}">
        <p14:creationId xmlns:p14="http://schemas.microsoft.com/office/powerpoint/2010/main" val="804636333"/>
      </p:ext>
    </p:extLst>
  </p:cSld>
  <p:clrMapOvr>
    <a:masterClrMapping/>
  </p:clrMapOvr>
  <p:transition advClick="0" advTm="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8" y="342920"/>
            <a:ext cx="3124071" cy="1200190"/>
          </a:xfrm>
          <a:prstGeom prst="rect">
            <a:avLst/>
          </a:prstGeom>
        </p:spPr>
        <p:txBody>
          <a:bodyPr lIns="66440" tIns="33224" rIns="66440" bIns="33224" anchor="b"/>
          <a:lstStyle>
            <a:lvl1pPr>
              <a:defRPr sz="23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469" y="342926"/>
            <a:ext cx="4629238" cy="4053023"/>
          </a:xfrm>
          <a:prstGeom prst="rect">
            <a:avLst/>
          </a:prstGeom>
        </p:spPr>
        <p:txBody>
          <a:bodyPr lIns="66440" tIns="33224" rIns="66440" bIns="33224"/>
          <a:lstStyle>
            <a:lvl1pPr marL="0" indent="0">
              <a:buNone/>
              <a:defRPr sz="2300"/>
            </a:lvl1pPr>
            <a:lvl2pPr marL="326648" indent="0">
              <a:buNone/>
              <a:defRPr sz="2000"/>
            </a:lvl2pPr>
            <a:lvl3pPr marL="653296" indent="0">
              <a:buNone/>
              <a:defRPr sz="1700"/>
            </a:lvl3pPr>
            <a:lvl4pPr marL="979945" indent="0">
              <a:buNone/>
              <a:defRPr sz="1400"/>
            </a:lvl4pPr>
            <a:lvl5pPr marL="1306257" indent="0">
              <a:buNone/>
              <a:defRPr sz="1400"/>
            </a:lvl5pPr>
            <a:lvl6pPr marL="1632908" indent="0">
              <a:buNone/>
              <a:defRPr sz="1400"/>
            </a:lvl6pPr>
            <a:lvl7pPr marL="1959553" indent="0">
              <a:buNone/>
              <a:defRPr sz="1400"/>
            </a:lvl7pPr>
            <a:lvl8pPr marL="2286201" indent="0">
              <a:buNone/>
              <a:defRPr sz="1400"/>
            </a:lvl8pPr>
            <a:lvl9pPr marL="2612849" indent="0">
              <a:buNone/>
              <a:defRPr sz="1400"/>
            </a:lvl9pPr>
          </a:lstStyle>
          <a:p>
            <a:endParaRPr lang="zh-CN" altLang="en-US"/>
          </a:p>
        </p:txBody>
      </p:sp>
      <p:sp>
        <p:nvSpPr>
          <p:cNvPr id="4" name="文本占位符 3"/>
          <p:cNvSpPr>
            <a:spLocks noGrp="1"/>
          </p:cNvSpPr>
          <p:nvPr>
            <p:ph type="body" sz="half" idx="2"/>
          </p:nvPr>
        </p:nvSpPr>
        <p:spPr>
          <a:xfrm>
            <a:off x="629858" y="1543107"/>
            <a:ext cx="3124071" cy="2858786"/>
          </a:xfrm>
          <a:prstGeom prst="rect">
            <a:avLst/>
          </a:prstGeom>
        </p:spPr>
        <p:txBody>
          <a:bodyPr lIns="66440" tIns="33224" rIns="66440" bIns="33224"/>
          <a:lstStyle>
            <a:lvl1pPr marL="0" indent="0">
              <a:buNone/>
              <a:defRPr sz="1400"/>
            </a:lvl1pPr>
            <a:lvl2pPr marL="326648" indent="0">
              <a:buNone/>
              <a:defRPr sz="1300"/>
            </a:lvl2pPr>
            <a:lvl3pPr marL="653296" indent="0">
              <a:buNone/>
              <a:defRPr sz="1100"/>
            </a:lvl3pPr>
            <a:lvl4pPr marL="979945" indent="0">
              <a:buNone/>
              <a:defRPr sz="1000"/>
            </a:lvl4pPr>
            <a:lvl5pPr marL="1306257" indent="0">
              <a:buNone/>
              <a:defRPr sz="1000"/>
            </a:lvl5pPr>
            <a:lvl6pPr marL="1632908" indent="0">
              <a:buNone/>
              <a:defRPr sz="1000"/>
            </a:lvl6pPr>
            <a:lvl7pPr marL="1959553" indent="0">
              <a:buNone/>
              <a:defRPr sz="1000"/>
            </a:lvl7pPr>
            <a:lvl8pPr marL="2286201" indent="0">
              <a:buNone/>
              <a:defRPr sz="1000"/>
            </a:lvl8pPr>
            <a:lvl9pPr marL="2612849" indent="0">
              <a:buNone/>
              <a:defRPr sz="1000"/>
            </a:lvl9pPr>
          </a:lstStyle>
          <a:p>
            <a:pPr lvl="0"/>
            <a:r>
              <a:rPr lang="zh-CN" altLang="en-US" smtClean="0"/>
              <a:t>单击此处编辑母版文本样式</a:t>
            </a:r>
          </a:p>
        </p:txBody>
      </p:sp>
    </p:spTree>
    <p:extLst>
      <p:ext uri="{BB962C8B-B14F-4D97-AF65-F5344CB8AC3E}">
        <p14:creationId xmlns:p14="http://schemas.microsoft.com/office/powerpoint/2010/main" val="189836995"/>
      </p:ext>
    </p:extLst>
  </p:cSld>
  <p:clrMapOvr>
    <a:masterClrMapping/>
  </p:clrMapOvr>
  <p:transition advClick="0" advTm="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5" y="149248"/>
            <a:ext cx="4485050" cy="620426"/>
          </a:xfrm>
          <a:prstGeom prst="rect">
            <a:avLst/>
          </a:prstGeom>
        </p:spPr>
        <p:txBody>
          <a:bodyPr lIns="66440" tIns="33224" rIns="66440" bIns="33224"/>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9175" y="868605"/>
            <a:ext cx="4485050" cy="2456886"/>
          </a:xfrm>
          <a:prstGeom prst="rect">
            <a:avLst/>
          </a:prstGeom>
        </p:spPr>
        <p:txBody>
          <a:bodyPr vert="eaVert"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1584080"/>
      </p:ext>
    </p:extLst>
  </p:cSld>
  <p:clrMapOvr>
    <a:masterClrMapping/>
  </p:clrMapOvr>
  <p:transition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11" y="273858"/>
            <a:ext cx="1971713" cy="4359024"/>
          </a:xfrm>
          <a:prstGeom prst="rect">
            <a:avLst/>
          </a:prstGeom>
        </p:spPr>
        <p:txBody>
          <a:bodyPr vert="eaVert" lIns="66440" tIns="33224" rIns="66440" bIns="33224"/>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72" y="273858"/>
            <a:ext cx="5800835" cy="4359024"/>
          </a:xfrm>
          <a:prstGeom prst="rect">
            <a:avLst/>
          </a:prstGeom>
        </p:spPr>
        <p:txBody>
          <a:bodyPr vert="eaVert"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81478265"/>
      </p:ext>
    </p:extLst>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7678E-0BD9-42A6-A7A8-98A3ACA43971}"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962076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6440" tIns="33224" rIns="66440" bIns="33224"/>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63" y="1369265"/>
            <a:ext cx="3886274" cy="3263613"/>
          </a:xfr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29238" y="1369267"/>
            <a:ext cx="3886274" cy="1574060"/>
          </a:xfr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29238" y="3057634"/>
            <a:ext cx="3886274" cy="1575251"/>
          </a:xfrm>
        </p:spPr>
        <p:txBody>
          <a:bodyPr lIns="66440" tIns="33224" rIns="66440" bIns="33224"/>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88503982"/>
      </p:ext>
    </p:extLst>
  </p:cSld>
  <p:clrMapOvr>
    <a:masterClrMapping/>
  </p:clrMapOvr>
  <p:transition advClick="0" advTm="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914198"/>
            <a:endParaRPr lang="zh-CN" altLang="en-US" sz="1800">
              <a:solidFill>
                <a:prstClr val="white"/>
              </a:solidFill>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5" y="-753179"/>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2" y="1858310"/>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62773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53" y="19549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80"/>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3" y="5884125"/>
            <a:ext cx="1024206" cy="369323"/>
          </a:xfrm>
          <a:prstGeom prst="rect">
            <a:avLst/>
          </a:prstGeom>
          <a:noFill/>
        </p:spPr>
        <p:txBody>
          <a:bodyPr wrap="none" lIns="91422" tIns="45711" rIns="91422" bIns="45711" rtlCol="0">
            <a:spAutoFit/>
          </a:bodyPr>
          <a:lstStyle/>
          <a:p>
            <a:pPr defTabSz="914198"/>
            <a:r>
              <a:rPr lang="en-US" altLang="zh-CN" sz="1800" dirty="0" smtClean="0">
                <a:solidFill>
                  <a:prstClr val="white"/>
                </a:solidFill>
              </a:rPr>
              <a:t>Contents</a:t>
            </a:r>
            <a:endParaRPr lang="zh-CN" altLang="en-US" sz="1800" dirty="0">
              <a:solidFill>
                <a:prstClr val="white"/>
              </a:solidFill>
            </a:endParaRPr>
          </a:p>
        </p:txBody>
      </p:sp>
    </p:spTree>
    <p:extLst>
      <p:ext uri="{BB962C8B-B14F-4D97-AF65-F5344CB8AC3E}">
        <p14:creationId xmlns:p14="http://schemas.microsoft.com/office/powerpoint/2010/main" val="39572930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53" y="195497"/>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25"/>
            <a:ext cx="1288702" cy="369323"/>
          </a:xfrm>
          <a:prstGeom prst="rect">
            <a:avLst/>
          </a:prstGeom>
          <a:noFill/>
        </p:spPr>
        <p:txBody>
          <a:bodyPr wrap="none" lIns="91422" tIns="45711" rIns="91422" bIns="45711" rtlCol="0">
            <a:spAutoFit/>
          </a:bodyPr>
          <a:lstStyle/>
          <a:p>
            <a:pPr defTabSz="914198"/>
            <a:r>
              <a:rPr lang="en-US" altLang="zh-CN" sz="1800" dirty="0" err="1" smtClean="0">
                <a:solidFill>
                  <a:prstClr val="white"/>
                </a:solidFill>
              </a:rPr>
              <a:t>Contents_N</a:t>
            </a:r>
            <a:endParaRPr lang="zh-CN" altLang="en-US" sz="1800" dirty="0">
              <a:solidFill>
                <a:prstClr val="white"/>
              </a:solidFill>
            </a:endParaRPr>
          </a:p>
        </p:txBody>
      </p:sp>
      <p:grpSp>
        <p:nvGrpSpPr>
          <p:cNvPr id="4" name="kite_group"/>
          <p:cNvGrpSpPr/>
          <p:nvPr userDrawn="1"/>
        </p:nvGrpSpPr>
        <p:grpSpPr>
          <a:xfrm>
            <a:off x="-180527"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8"/>
              <a:endParaRPr lang="zh-CN" altLang="en-US" sz="1800">
                <a:solidFill>
                  <a:prstClr val="white"/>
                </a:solidFill>
              </a:endParaRPr>
            </a:p>
          </p:txBody>
        </p:sp>
      </p:grpSp>
    </p:spTree>
    <p:extLst>
      <p:ext uri="{BB962C8B-B14F-4D97-AF65-F5344CB8AC3E}">
        <p14:creationId xmlns:p14="http://schemas.microsoft.com/office/powerpoint/2010/main" val="35816893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25658"/>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9"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6"/>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3"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67" y="10"/>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3" y="317295"/>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8" y="197981"/>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308" y="4562642"/>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39" y="4536032"/>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8" y="4042247"/>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61"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5"/>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71"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7"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70" y="357641"/>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8"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4283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6" y="317294"/>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11"/>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302"/>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672873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4288"/>
            <a:endParaRPr lang="zh-CN" altLang="en-US" sz="1800">
              <a:solidFill>
                <a:prstClr val="white"/>
              </a:solidFill>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5" y="-753179"/>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2" y="1858310"/>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9723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9" y="195493"/>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70" y="2275876"/>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22"/>
            <a:ext cx="1024218" cy="369329"/>
          </a:xfrm>
          <a:prstGeom prst="rect">
            <a:avLst/>
          </a:prstGeom>
          <a:noFill/>
        </p:spPr>
        <p:txBody>
          <a:bodyPr wrap="none" lIns="91430" tIns="45715" rIns="91430" bIns="45715" rtlCol="0">
            <a:spAutoFit/>
          </a:bodyPr>
          <a:lstStyle/>
          <a:p>
            <a:pPr defTabSz="914288"/>
            <a:r>
              <a:rPr lang="en-US" altLang="zh-CN" sz="1800" dirty="0" smtClean="0">
                <a:solidFill>
                  <a:prstClr val="white"/>
                </a:solidFill>
              </a:rPr>
              <a:t>Contents</a:t>
            </a:r>
            <a:endParaRPr lang="zh-CN" altLang="en-US" sz="1800" dirty="0">
              <a:solidFill>
                <a:prstClr val="white"/>
              </a:solidFill>
            </a:endParaRPr>
          </a:p>
        </p:txBody>
      </p:sp>
    </p:spTree>
    <p:extLst>
      <p:ext uri="{BB962C8B-B14F-4D97-AF65-F5344CB8AC3E}">
        <p14:creationId xmlns:p14="http://schemas.microsoft.com/office/powerpoint/2010/main" val="13609328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9" y="195493"/>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4"/>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5"/>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3" y="3723882"/>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22"/>
            <a:ext cx="1288714" cy="369329"/>
          </a:xfrm>
          <a:prstGeom prst="rect">
            <a:avLst/>
          </a:prstGeom>
          <a:noFill/>
        </p:spPr>
        <p:txBody>
          <a:bodyPr wrap="none" lIns="91430" tIns="45715" rIns="91430" bIns="45715" rtlCol="0">
            <a:spAutoFit/>
          </a:bodyPr>
          <a:lstStyle/>
          <a:p>
            <a:pPr defTabSz="914288"/>
            <a:r>
              <a:rPr lang="en-US" altLang="zh-CN" sz="1800" dirty="0" err="1" smtClean="0">
                <a:solidFill>
                  <a:prstClr val="white"/>
                </a:solidFill>
              </a:rPr>
              <a:t>Contents_N</a:t>
            </a:r>
            <a:endParaRPr lang="zh-CN" altLang="en-US" sz="1800" dirty="0">
              <a:solidFill>
                <a:prstClr val="white"/>
              </a:solidFill>
            </a:endParaRPr>
          </a:p>
        </p:txBody>
      </p:sp>
      <p:grpSp>
        <p:nvGrpSpPr>
          <p:cNvPr id="4" name="kite_group"/>
          <p:cNvGrpSpPr/>
          <p:nvPr userDrawn="1"/>
        </p:nvGrpSpPr>
        <p:grpSpPr>
          <a:xfrm>
            <a:off x="-180527"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8"/>
              <a:endParaRPr lang="zh-CN" altLang="en-US" sz="1800">
                <a:solidFill>
                  <a:prstClr val="white"/>
                </a:solidFill>
              </a:endParaRPr>
            </a:p>
          </p:txBody>
        </p:sp>
      </p:grpSp>
    </p:spTree>
    <p:extLst>
      <p:ext uri="{BB962C8B-B14F-4D97-AF65-F5344CB8AC3E}">
        <p14:creationId xmlns:p14="http://schemas.microsoft.com/office/powerpoint/2010/main" val="26330741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25658"/>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9"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6"/>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3"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63" y="5"/>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3" y="317295"/>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8" y="197981"/>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304" y="4562638"/>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35" y="4536028"/>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8" y="4042243"/>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8"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2"/>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8"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4"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70" y="357637"/>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8"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998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7678E-0BD9-42A6-A7A8-98A3ACA43971}"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1803887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25658"/>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6" y="317294"/>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7"/>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4918302"/>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71748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39" y="1597901"/>
            <a:ext cx="7772399"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38" y="2914653"/>
            <a:ext cx="6400801" cy="1314450"/>
          </a:xfrm>
        </p:spPr>
        <p:txBody>
          <a:bodyPr/>
          <a:lstStyle>
            <a:lvl1pPr marL="0" indent="0" algn="ctr">
              <a:buNone/>
              <a:defRPr>
                <a:solidFill>
                  <a:schemeClr val="tx1">
                    <a:tint val="75000"/>
                  </a:schemeClr>
                </a:solidFill>
              </a:defRPr>
            </a:lvl1pPr>
            <a:lvl2pPr marL="485147" indent="0" algn="ctr">
              <a:buNone/>
              <a:defRPr>
                <a:solidFill>
                  <a:schemeClr val="tx1">
                    <a:tint val="75000"/>
                  </a:schemeClr>
                </a:solidFill>
              </a:defRPr>
            </a:lvl2pPr>
            <a:lvl3pPr marL="970295" indent="0" algn="ctr">
              <a:buNone/>
              <a:defRPr>
                <a:solidFill>
                  <a:schemeClr val="tx1">
                    <a:tint val="75000"/>
                  </a:schemeClr>
                </a:solidFill>
              </a:defRPr>
            </a:lvl3pPr>
            <a:lvl4pPr marL="1455442" indent="0" algn="ctr">
              <a:buNone/>
              <a:defRPr>
                <a:solidFill>
                  <a:schemeClr val="tx1">
                    <a:tint val="75000"/>
                  </a:schemeClr>
                </a:solidFill>
              </a:defRPr>
            </a:lvl4pPr>
            <a:lvl5pPr marL="1940588" indent="0" algn="ctr">
              <a:buNone/>
              <a:defRPr>
                <a:solidFill>
                  <a:schemeClr val="tx1">
                    <a:tint val="75000"/>
                  </a:schemeClr>
                </a:solidFill>
              </a:defRPr>
            </a:lvl5pPr>
            <a:lvl6pPr marL="2425736" indent="0" algn="ctr">
              <a:buNone/>
              <a:defRPr>
                <a:solidFill>
                  <a:schemeClr val="tx1">
                    <a:tint val="75000"/>
                  </a:schemeClr>
                </a:solidFill>
              </a:defRPr>
            </a:lvl6pPr>
            <a:lvl7pPr marL="2910884" indent="0" algn="ctr">
              <a:buNone/>
              <a:defRPr>
                <a:solidFill>
                  <a:schemeClr val="tx1">
                    <a:tint val="75000"/>
                  </a:schemeClr>
                </a:solidFill>
              </a:defRPr>
            </a:lvl7pPr>
            <a:lvl8pPr marL="3395984" indent="0" algn="ctr">
              <a:buNone/>
              <a:defRPr>
                <a:solidFill>
                  <a:schemeClr val="tx1">
                    <a:tint val="75000"/>
                  </a:schemeClr>
                </a:solidFill>
              </a:defRPr>
            </a:lvl8pPr>
            <a:lvl9pPr marL="388113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996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196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37" y="3305180"/>
            <a:ext cx="7772399" cy="1021557"/>
          </a:xfrm>
        </p:spPr>
        <p:txBody>
          <a:bodyPr anchor="t"/>
          <a:lstStyle>
            <a:lvl1pPr algn="l">
              <a:defRPr sz="4300" b="1" cap="all"/>
            </a:lvl1pPr>
          </a:lstStyle>
          <a:p>
            <a:r>
              <a:rPr lang="en-US" smtClean="0"/>
              <a:t>Click to edit Master title style</a:t>
            </a:r>
            <a:endParaRPr lang="en-US"/>
          </a:p>
        </p:txBody>
      </p:sp>
      <p:sp>
        <p:nvSpPr>
          <p:cNvPr id="3" name="Text Placeholder 2"/>
          <p:cNvSpPr>
            <a:spLocks noGrp="1"/>
          </p:cNvSpPr>
          <p:nvPr>
            <p:ph type="body" idx="1"/>
          </p:nvPr>
        </p:nvSpPr>
        <p:spPr>
          <a:xfrm>
            <a:off x="722337" y="2180042"/>
            <a:ext cx="7772399" cy="1125140"/>
          </a:xfrm>
        </p:spPr>
        <p:txBody>
          <a:bodyPr anchor="b"/>
          <a:lstStyle>
            <a:lvl1pPr marL="0" indent="0">
              <a:buNone/>
              <a:defRPr sz="2100">
                <a:solidFill>
                  <a:schemeClr val="tx1">
                    <a:tint val="75000"/>
                  </a:schemeClr>
                </a:solidFill>
              </a:defRPr>
            </a:lvl1pPr>
            <a:lvl2pPr marL="485147" indent="0">
              <a:buNone/>
              <a:defRPr sz="2000">
                <a:solidFill>
                  <a:schemeClr val="tx1">
                    <a:tint val="75000"/>
                  </a:schemeClr>
                </a:solidFill>
              </a:defRPr>
            </a:lvl2pPr>
            <a:lvl3pPr marL="970295" indent="0">
              <a:buNone/>
              <a:defRPr sz="1700">
                <a:solidFill>
                  <a:schemeClr val="tx1">
                    <a:tint val="75000"/>
                  </a:schemeClr>
                </a:solidFill>
              </a:defRPr>
            </a:lvl3pPr>
            <a:lvl4pPr marL="1455442" indent="0">
              <a:buNone/>
              <a:defRPr sz="1500">
                <a:solidFill>
                  <a:schemeClr val="tx1">
                    <a:tint val="75000"/>
                  </a:schemeClr>
                </a:solidFill>
              </a:defRPr>
            </a:lvl4pPr>
            <a:lvl5pPr marL="1940588" indent="0">
              <a:buNone/>
              <a:defRPr sz="1500">
                <a:solidFill>
                  <a:schemeClr val="tx1">
                    <a:tint val="75000"/>
                  </a:schemeClr>
                </a:solidFill>
              </a:defRPr>
            </a:lvl5pPr>
            <a:lvl6pPr marL="2425736" indent="0">
              <a:buNone/>
              <a:defRPr sz="1500">
                <a:solidFill>
                  <a:schemeClr val="tx1">
                    <a:tint val="75000"/>
                  </a:schemeClr>
                </a:solidFill>
              </a:defRPr>
            </a:lvl6pPr>
            <a:lvl7pPr marL="2910884" indent="0">
              <a:buNone/>
              <a:defRPr sz="1500">
                <a:solidFill>
                  <a:schemeClr val="tx1">
                    <a:tint val="75000"/>
                  </a:schemeClr>
                </a:solidFill>
              </a:defRPr>
            </a:lvl7pPr>
            <a:lvl8pPr marL="3395984" indent="0">
              <a:buNone/>
              <a:defRPr sz="1500">
                <a:solidFill>
                  <a:schemeClr val="tx1">
                    <a:tint val="75000"/>
                  </a:schemeClr>
                </a:solidFill>
              </a:defRPr>
            </a:lvl8pPr>
            <a:lvl9pPr marL="3881131"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074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60" y="1200155"/>
            <a:ext cx="4038599" cy="3394472"/>
          </a:xfrm>
        </p:spPr>
        <p:txBody>
          <a:bodyPr/>
          <a:lstStyle>
            <a:lvl1pPr>
              <a:defRPr sz="29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68" y="1200155"/>
            <a:ext cx="4038599" cy="3394472"/>
          </a:xfrm>
        </p:spPr>
        <p:txBody>
          <a:bodyPr/>
          <a:lstStyle>
            <a:lvl1pPr>
              <a:defRPr sz="2900"/>
            </a:lvl1pPr>
            <a:lvl2pPr>
              <a:defRPr sz="2600"/>
            </a:lvl2pPr>
            <a:lvl3pPr>
              <a:defRPr sz="21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379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39" y="1151338"/>
            <a:ext cx="4040189" cy="479822"/>
          </a:xfrm>
        </p:spPr>
        <p:txBody>
          <a:bodyPr anchor="b"/>
          <a:lstStyle>
            <a:lvl1pPr marL="0" indent="0">
              <a:buNone/>
              <a:defRPr sz="2600" b="1"/>
            </a:lvl1pPr>
            <a:lvl2pPr marL="485147" indent="0">
              <a:buNone/>
              <a:defRPr sz="2100" b="1"/>
            </a:lvl2pPr>
            <a:lvl3pPr marL="970295" indent="0">
              <a:buNone/>
              <a:defRPr sz="2000" b="1"/>
            </a:lvl3pPr>
            <a:lvl4pPr marL="1455442" indent="0">
              <a:buNone/>
              <a:defRPr sz="1700" b="1"/>
            </a:lvl4pPr>
            <a:lvl5pPr marL="1940588" indent="0">
              <a:buNone/>
              <a:defRPr sz="1700" b="1"/>
            </a:lvl5pPr>
            <a:lvl6pPr marL="2425736" indent="0">
              <a:buNone/>
              <a:defRPr sz="1700" b="1"/>
            </a:lvl6pPr>
            <a:lvl7pPr marL="2910884" indent="0">
              <a:buNone/>
              <a:defRPr sz="1700" b="1"/>
            </a:lvl7pPr>
            <a:lvl8pPr marL="3395984" indent="0">
              <a:buNone/>
              <a:defRPr sz="1700" b="1"/>
            </a:lvl8pPr>
            <a:lvl9pPr marL="3881131"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57239" y="1631156"/>
            <a:ext cx="4040189" cy="2963466"/>
          </a:xfrm>
        </p:spPr>
        <p:txBody>
          <a:bodyPr/>
          <a:lstStyle>
            <a:lvl1pPr>
              <a:defRPr sz="2600"/>
            </a:lvl1pPr>
            <a:lvl2pPr>
              <a:defRPr sz="21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5" y="1151338"/>
            <a:ext cx="4041775" cy="479822"/>
          </a:xfrm>
        </p:spPr>
        <p:txBody>
          <a:bodyPr anchor="b"/>
          <a:lstStyle>
            <a:lvl1pPr marL="0" indent="0">
              <a:buNone/>
              <a:defRPr sz="2600" b="1"/>
            </a:lvl1pPr>
            <a:lvl2pPr marL="485147" indent="0">
              <a:buNone/>
              <a:defRPr sz="2100" b="1"/>
            </a:lvl2pPr>
            <a:lvl3pPr marL="970295" indent="0">
              <a:buNone/>
              <a:defRPr sz="2000" b="1"/>
            </a:lvl3pPr>
            <a:lvl4pPr marL="1455442" indent="0">
              <a:buNone/>
              <a:defRPr sz="1700" b="1"/>
            </a:lvl4pPr>
            <a:lvl5pPr marL="1940588" indent="0">
              <a:buNone/>
              <a:defRPr sz="1700" b="1"/>
            </a:lvl5pPr>
            <a:lvl6pPr marL="2425736" indent="0">
              <a:buNone/>
              <a:defRPr sz="1700" b="1"/>
            </a:lvl6pPr>
            <a:lvl7pPr marL="2910884" indent="0">
              <a:buNone/>
              <a:defRPr sz="1700" b="1"/>
            </a:lvl7pPr>
            <a:lvl8pPr marL="3395984" indent="0">
              <a:buNone/>
              <a:defRPr sz="1700" b="1"/>
            </a:lvl8pPr>
            <a:lvl9pPr marL="3881131"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645095" y="1631156"/>
            <a:ext cx="4041775" cy="2963466"/>
          </a:xfrm>
        </p:spPr>
        <p:txBody>
          <a:bodyPr/>
          <a:lstStyle>
            <a:lvl1pPr>
              <a:defRPr sz="2600"/>
            </a:lvl1pPr>
            <a:lvl2pPr>
              <a:defRPr sz="21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357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645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393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819"/>
            <a:ext cx="3008313" cy="871538"/>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575053" y="204869"/>
            <a:ext cx="5111750" cy="4389835"/>
          </a:xfrm>
        </p:spPr>
        <p:txBody>
          <a:bodyPr/>
          <a:lstStyle>
            <a:lvl1pPr>
              <a:defRPr sz="3400"/>
            </a:lvl1pPr>
            <a:lvl2pPr>
              <a:defRPr sz="2900"/>
            </a:lvl2pPr>
            <a:lvl3pPr>
              <a:defRPr sz="26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43"/>
            <a:ext cx="3008313" cy="3518297"/>
          </a:xfrm>
        </p:spPr>
        <p:txBody>
          <a:bodyPr/>
          <a:lstStyle>
            <a:lvl1pPr marL="0" indent="0">
              <a:buNone/>
              <a:defRPr sz="1500"/>
            </a:lvl1pPr>
            <a:lvl2pPr marL="485147" indent="0">
              <a:buNone/>
              <a:defRPr sz="1400"/>
            </a:lvl2pPr>
            <a:lvl3pPr marL="970295" indent="0">
              <a:buNone/>
              <a:defRPr sz="1100"/>
            </a:lvl3pPr>
            <a:lvl4pPr marL="1455442" indent="0">
              <a:buNone/>
              <a:defRPr sz="900"/>
            </a:lvl4pPr>
            <a:lvl5pPr marL="1940588" indent="0">
              <a:buNone/>
              <a:defRPr sz="900"/>
            </a:lvl5pPr>
            <a:lvl6pPr marL="2425736" indent="0">
              <a:buNone/>
              <a:defRPr sz="900"/>
            </a:lvl6pPr>
            <a:lvl7pPr marL="2910884" indent="0">
              <a:buNone/>
              <a:defRPr sz="900"/>
            </a:lvl7pPr>
            <a:lvl8pPr marL="3395984" indent="0">
              <a:buNone/>
              <a:defRPr sz="900"/>
            </a:lvl8pPr>
            <a:lvl9pPr marL="388113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1367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0" y="3600486"/>
            <a:ext cx="5486400" cy="425054"/>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792290" y="459581"/>
            <a:ext cx="5486400" cy="3086100"/>
          </a:xfrm>
        </p:spPr>
        <p:txBody>
          <a:bodyPr/>
          <a:lstStyle>
            <a:lvl1pPr marL="0" indent="0">
              <a:buNone/>
              <a:defRPr sz="3400"/>
            </a:lvl1pPr>
            <a:lvl2pPr marL="485147" indent="0">
              <a:buNone/>
              <a:defRPr sz="2900"/>
            </a:lvl2pPr>
            <a:lvl3pPr marL="970295" indent="0">
              <a:buNone/>
              <a:defRPr sz="2600"/>
            </a:lvl3pPr>
            <a:lvl4pPr marL="1455442" indent="0">
              <a:buNone/>
              <a:defRPr sz="2100"/>
            </a:lvl4pPr>
            <a:lvl5pPr marL="1940588" indent="0">
              <a:buNone/>
              <a:defRPr sz="2100"/>
            </a:lvl5pPr>
            <a:lvl6pPr marL="2425736" indent="0">
              <a:buNone/>
              <a:defRPr sz="2100"/>
            </a:lvl6pPr>
            <a:lvl7pPr marL="2910884" indent="0">
              <a:buNone/>
              <a:defRPr sz="2100"/>
            </a:lvl7pPr>
            <a:lvl8pPr marL="3395984" indent="0">
              <a:buNone/>
              <a:defRPr sz="2100"/>
            </a:lvl8pPr>
            <a:lvl9pPr marL="3881131" indent="0">
              <a:buNone/>
              <a:defRPr sz="2100"/>
            </a:lvl9pPr>
          </a:lstStyle>
          <a:p>
            <a:endParaRPr lang="en-US"/>
          </a:p>
        </p:txBody>
      </p:sp>
      <p:sp>
        <p:nvSpPr>
          <p:cNvPr id="4" name="Text Placeholder 3"/>
          <p:cNvSpPr>
            <a:spLocks noGrp="1"/>
          </p:cNvSpPr>
          <p:nvPr>
            <p:ph type="body" sz="half" idx="2"/>
          </p:nvPr>
        </p:nvSpPr>
        <p:spPr>
          <a:xfrm>
            <a:off x="1792290" y="4025540"/>
            <a:ext cx="5486400" cy="603646"/>
          </a:xfrm>
        </p:spPr>
        <p:txBody>
          <a:bodyPr/>
          <a:lstStyle>
            <a:lvl1pPr marL="0" indent="0">
              <a:buNone/>
              <a:defRPr sz="1500"/>
            </a:lvl1pPr>
            <a:lvl2pPr marL="485147" indent="0">
              <a:buNone/>
              <a:defRPr sz="1400"/>
            </a:lvl2pPr>
            <a:lvl3pPr marL="970295" indent="0">
              <a:buNone/>
              <a:defRPr sz="1100"/>
            </a:lvl3pPr>
            <a:lvl4pPr marL="1455442" indent="0">
              <a:buNone/>
              <a:defRPr sz="900"/>
            </a:lvl4pPr>
            <a:lvl5pPr marL="1940588" indent="0">
              <a:buNone/>
              <a:defRPr sz="900"/>
            </a:lvl5pPr>
            <a:lvl6pPr marL="2425736" indent="0">
              <a:buNone/>
              <a:defRPr sz="900"/>
            </a:lvl6pPr>
            <a:lvl7pPr marL="2910884" indent="0">
              <a:buNone/>
              <a:defRPr sz="900"/>
            </a:lvl7pPr>
            <a:lvl8pPr marL="3395984" indent="0">
              <a:buNone/>
              <a:defRPr sz="900"/>
            </a:lvl8pPr>
            <a:lvl9pPr marL="388113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72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3" y="204799"/>
            <a:ext cx="5111750" cy="438983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35"/>
            <a:ext cx="3008313" cy="3518297"/>
          </a:xfrm>
        </p:spPr>
        <p:txBody>
          <a:bodyPr/>
          <a:lstStyle>
            <a:lvl1pPr marL="0" indent="0">
              <a:buNone/>
              <a:defRPr sz="1000"/>
            </a:lvl1pPr>
            <a:lvl2pPr marL="332199" indent="0">
              <a:buNone/>
              <a:defRPr sz="900"/>
            </a:lvl2pPr>
            <a:lvl3pPr marL="664396" indent="0">
              <a:buNone/>
              <a:defRPr sz="7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7678E-0BD9-42A6-A7A8-98A3ACA43971}"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16696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980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67" y="206015"/>
            <a:ext cx="2057401"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67" y="206015"/>
            <a:ext cx="6019799"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814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32199" indent="0" algn="ctr">
              <a:buNone/>
              <a:defRPr>
                <a:solidFill>
                  <a:schemeClr val="tx1">
                    <a:tint val="75000"/>
                  </a:schemeClr>
                </a:solidFill>
              </a:defRPr>
            </a:lvl2pPr>
            <a:lvl3pPr marL="664396" indent="0" algn="ctr">
              <a:buNone/>
              <a:defRPr>
                <a:solidFill>
                  <a:schemeClr val="tx1">
                    <a:tint val="75000"/>
                  </a:schemeClr>
                </a:solidFill>
              </a:defRPr>
            </a:lvl3pPr>
            <a:lvl4pPr marL="996592" indent="0" algn="ctr">
              <a:buNone/>
              <a:defRPr>
                <a:solidFill>
                  <a:schemeClr val="tx1">
                    <a:tint val="75000"/>
                  </a:schemeClr>
                </a:solidFill>
              </a:defRPr>
            </a:lvl4pPr>
            <a:lvl5pPr marL="1328791" indent="0" algn="ctr">
              <a:buNone/>
              <a:defRPr>
                <a:solidFill>
                  <a:schemeClr val="tx1">
                    <a:tint val="75000"/>
                  </a:schemeClr>
                </a:solidFill>
              </a:defRPr>
            </a:lvl5pPr>
            <a:lvl6pPr marL="1660985" indent="0" algn="ctr">
              <a:buNone/>
              <a:defRPr>
                <a:solidFill>
                  <a:schemeClr val="tx1">
                    <a:tint val="75000"/>
                  </a:schemeClr>
                </a:solidFill>
              </a:defRPr>
            </a:lvl6pPr>
            <a:lvl7pPr marL="1993185" indent="0" algn="ctr">
              <a:buNone/>
              <a:defRPr>
                <a:solidFill>
                  <a:schemeClr val="tx1">
                    <a:tint val="75000"/>
                  </a:schemeClr>
                </a:solidFill>
              </a:defRPr>
            </a:lvl7pPr>
            <a:lvl8pPr marL="2325383" indent="0" algn="ctr">
              <a:buNone/>
              <a:defRPr>
                <a:solidFill>
                  <a:schemeClr val="tx1">
                    <a:tint val="75000"/>
                  </a:schemeClr>
                </a:solidFill>
              </a:defRPr>
            </a:lvl8pPr>
            <a:lvl9pPr marL="26575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94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33928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82"/>
            <a:ext cx="7772400" cy="1021556"/>
          </a:xfrm>
        </p:spPr>
        <p:txBody>
          <a:bodyPr anchor="t"/>
          <a:lstStyle>
            <a:lvl1pPr algn="l">
              <a:defRPr sz="29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180042"/>
            <a:ext cx="7772400" cy="1125141"/>
          </a:xfrm>
        </p:spPr>
        <p:txBody>
          <a:bodyPr anchor="b"/>
          <a:lstStyle>
            <a:lvl1pPr marL="0" indent="0">
              <a:buNone/>
              <a:defRPr sz="1500">
                <a:solidFill>
                  <a:schemeClr val="tx1">
                    <a:tint val="75000"/>
                  </a:schemeClr>
                </a:solidFill>
              </a:defRPr>
            </a:lvl1pPr>
            <a:lvl2pPr marL="332199" indent="0">
              <a:buNone/>
              <a:defRPr sz="1300">
                <a:solidFill>
                  <a:schemeClr val="tx1">
                    <a:tint val="75000"/>
                  </a:schemeClr>
                </a:solidFill>
              </a:defRPr>
            </a:lvl2pPr>
            <a:lvl3pPr marL="664396" indent="0">
              <a:buNone/>
              <a:defRPr sz="1200">
                <a:solidFill>
                  <a:schemeClr val="tx1">
                    <a:tint val="75000"/>
                  </a:schemeClr>
                </a:solidFill>
              </a:defRPr>
            </a:lvl3pPr>
            <a:lvl4pPr marL="996592" indent="0">
              <a:buNone/>
              <a:defRPr sz="1000">
                <a:solidFill>
                  <a:schemeClr val="tx1">
                    <a:tint val="75000"/>
                  </a:schemeClr>
                </a:solidFill>
              </a:defRPr>
            </a:lvl4pPr>
            <a:lvl5pPr marL="1328791" indent="0">
              <a:buNone/>
              <a:defRPr sz="1000">
                <a:solidFill>
                  <a:schemeClr val="tx1">
                    <a:tint val="75000"/>
                  </a:schemeClr>
                </a:solidFill>
              </a:defRPr>
            </a:lvl5pPr>
            <a:lvl6pPr marL="1660985" indent="0">
              <a:buNone/>
              <a:defRPr sz="1000">
                <a:solidFill>
                  <a:schemeClr val="tx1">
                    <a:tint val="75000"/>
                  </a:schemeClr>
                </a:solidFill>
              </a:defRPr>
            </a:lvl6pPr>
            <a:lvl7pPr marL="1993185" indent="0">
              <a:buNone/>
              <a:defRPr sz="1000">
                <a:solidFill>
                  <a:schemeClr val="tx1">
                    <a:tint val="75000"/>
                  </a:schemeClr>
                </a:solidFill>
              </a:defRPr>
            </a:lvl7pPr>
            <a:lvl8pPr marL="2325383" indent="0">
              <a:buNone/>
              <a:defRPr sz="1000">
                <a:solidFill>
                  <a:schemeClr val="tx1">
                    <a:tint val="75000"/>
                  </a:schemeClr>
                </a:solidFill>
              </a:defRPr>
            </a:lvl8pPr>
            <a:lvl9pPr marL="2657582" indent="0">
              <a:buNone/>
              <a:defRPr sz="1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879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200157"/>
            <a:ext cx="4038600" cy="33944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7"/>
            <a:ext cx="4038600" cy="3394472"/>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187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3" y="1631157"/>
            <a:ext cx="4040188" cy="296346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1700" b="1"/>
            </a:lvl1pPr>
            <a:lvl2pPr marL="332199" indent="0">
              <a:buNone/>
              <a:defRPr sz="1500" b="1"/>
            </a:lvl2pPr>
            <a:lvl3pPr marL="664396" indent="0">
              <a:buNone/>
              <a:defRPr sz="1300" b="1"/>
            </a:lvl3pPr>
            <a:lvl4pPr marL="996592" indent="0">
              <a:buNone/>
              <a:defRPr sz="1200" b="1"/>
            </a:lvl4pPr>
            <a:lvl5pPr marL="1328791" indent="0">
              <a:buNone/>
              <a:defRPr sz="1200" b="1"/>
            </a:lvl5pPr>
            <a:lvl6pPr marL="1660985" indent="0">
              <a:buNone/>
              <a:defRPr sz="1200" b="1"/>
            </a:lvl6pPr>
            <a:lvl7pPr marL="1993185" indent="0">
              <a:buNone/>
              <a:defRPr sz="1200" b="1"/>
            </a:lvl7pPr>
            <a:lvl8pPr marL="2325383" indent="0">
              <a:buNone/>
              <a:defRPr sz="1200" b="1"/>
            </a:lvl8pPr>
            <a:lvl9pPr marL="265758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5" y="1631157"/>
            <a:ext cx="4041775" cy="2963466"/>
          </a:xfrm>
        </p:spPr>
        <p:txBody>
          <a:bodyPr/>
          <a:lstStyle>
            <a:lvl1pPr>
              <a:defRPr sz="17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6229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9189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446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3" y="204799"/>
            <a:ext cx="5111750" cy="4389835"/>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35"/>
            <a:ext cx="3008313" cy="3518297"/>
          </a:xfrm>
        </p:spPr>
        <p:txBody>
          <a:bodyPr/>
          <a:lstStyle>
            <a:lvl1pPr marL="0" indent="0">
              <a:buNone/>
              <a:defRPr sz="1000"/>
            </a:lvl1pPr>
            <a:lvl2pPr marL="332199" indent="0">
              <a:buNone/>
              <a:defRPr sz="900"/>
            </a:lvl2pPr>
            <a:lvl3pPr marL="664396" indent="0">
              <a:buNone/>
              <a:defRPr sz="7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41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7"/>
            <a:ext cx="5486400" cy="425053"/>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300"/>
            </a:lvl1pPr>
            <a:lvl2pPr marL="332199" indent="0">
              <a:buNone/>
              <a:defRPr sz="2000"/>
            </a:lvl2pPr>
            <a:lvl3pPr marL="664396" indent="0">
              <a:buNone/>
              <a:defRPr sz="1700"/>
            </a:lvl3pPr>
            <a:lvl4pPr marL="996592" indent="0">
              <a:buNone/>
              <a:defRPr sz="1500"/>
            </a:lvl4pPr>
            <a:lvl5pPr marL="1328791" indent="0">
              <a:buNone/>
              <a:defRPr sz="1500"/>
            </a:lvl5pPr>
            <a:lvl6pPr marL="1660985" indent="0">
              <a:buNone/>
              <a:defRPr sz="1500"/>
            </a:lvl6pPr>
            <a:lvl7pPr marL="1993185" indent="0">
              <a:buNone/>
              <a:defRPr sz="1500"/>
            </a:lvl7pPr>
            <a:lvl8pPr marL="2325383" indent="0">
              <a:buNone/>
              <a:defRPr sz="1500"/>
            </a:lvl8pPr>
            <a:lvl9pPr marL="2657582" indent="0">
              <a:buNone/>
              <a:defRPr sz="15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000"/>
            </a:lvl1pPr>
            <a:lvl2pPr marL="332199" indent="0">
              <a:buNone/>
              <a:defRPr sz="900"/>
            </a:lvl2pPr>
            <a:lvl3pPr marL="664396" indent="0">
              <a:buNone/>
              <a:defRPr sz="7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7678E-0BD9-42A6-A7A8-98A3ACA43971}"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54182F-500F-4694-BE1D-BA793E90619B}" type="slidenum">
              <a:rPr lang="en-US" smtClean="0"/>
              <a:t>‹#›</a:t>
            </a:fld>
            <a:endParaRPr lang="en-US"/>
          </a:p>
        </p:txBody>
      </p:sp>
    </p:spTree>
    <p:extLst>
      <p:ext uri="{BB962C8B-B14F-4D97-AF65-F5344CB8AC3E}">
        <p14:creationId xmlns:p14="http://schemas.microsoft.com/office/powerpoint/2010/main" val="383223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7"/>
            <a:ext cx="5486400" cy="425053"/>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300"/>
            </a:lvl1pPr>
            <a:lvl2pPr marL="332199" indent="0">
              <a:buNone/>
              <a:defRPr sz="2000"/>
            </a:lvl2pPr>
            <a:lvl3pPr marL="664396" indent="0">
              <a:buNone/>
              <a:defRPr sz="1700"/>
            </a:lvl3pPr>
            <a:lvl4pPr marL="996592" indent="0">
              <a:buNone/>
              <a:defRPr sz="1500"/>
            </a:lvl4pPr>
            <a:lvl5pPr marL="1328791" indent="0">
              <a:buNone/>
              <a:defRPr sz="1500"/>
            </a:lvl5pPr>
            <a:lvl6pPr marL="1660985" indent="0">
              <a:buNone/>
              <a:defRPr sz="1500"/>
            </a:lvl6pPr>
            <a:lvl7pPr marL="1993185" indent="0">
              <a:buNone/>
              <a:defRPr sz="1500"/>
            </a:lvl7pPr>
            <a:lvl8pPr marL="2325383" indent="0">
              <a:buNone/>
              <a:defRPr sz="1500"/>
            </a:lvl8pPr>
            <a:lvl9pPr marL="2657582" indent="0">
              <a:buNone/>
              <a:defRPr sz="15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000"/>
            </a:lvl1pPr>
            <a:lvl2pPr marL="332199" indent="0">
              <a:buNone/>
              <a:defRPr sz="900"/>
            </a:lvl2pPr>
            <a:lvl3pPr marL="664396" indent="0">
              <a:buNone/>
              <a:defRPr sz="700"/>
            </a:lvl3pPr>
            <a:lvl4pPr marL="996592" indent="0">
              <a:buNone/>
              <a:defRPr sz="700"/>
            </a:lvl4pPr>
            <a:lvl5pPr marL="1328791" indent="0">
              <a:buNone/>
              <a:defRPr sz="700"/>
            </a:lvl5pPr>
            <a:lvl6pPr marL="1660985" indent="0">
              <a:buNone/>
              <a:defRPr sz="700"/>
            </a:lvl6pPr>
            <a:lvl7pPr marL="1993185" indent="0">
              <a:buNone/>
              <a:defRPr sz="700"/>
            </a:lvl7pPr>
            <a:lvl8pPr marL="2325383" indent="0">
              <a:buNone/>
              <a:defRPr sz="700"/>
            </a:lvl8pPr>
            <a:lvl9pPr marL="2657582"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9653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2751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3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5.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6.jp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6.jp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8.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8"/>
            <a:ext cx="8229600" cy="857250"/>
          </a:xfrm>
          <a:prstGeom prst="rect">
            <a:avLst/>
          </a:prstGeom>
        </p:spPr>
        <p:txBody>
          <a:bodyPr vert="horz" lIns="66440" tIns="33224" rIns="66440" bIns="3322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7"/>
            <a:ext cx="8229600" cy="3394472"/>
          </a:xfrm>
          <a:prstGeom prst="rect">
            <a:avLst/>
          </a:prstGeom>
        </p:spPr>
        <p:txBody>
          <a:bodyPr vert="horz" lIns="66440" tIns="33224" rIns="66440" bIns="332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66440" tIns="33224" rIns="66440" bIns="33224" rtlCol="0" anchor="ctr"/>
          <a:lstStyle>
            <a:lvl1pPr algn="l">
              <a:defRPr sz="900">
                <a:solidFill>
                  <a:schemeClr val="tx1">
                    <a:tint val="75000"/>
                  </a:schemeClr>
                </a:solidFill>
              </a:defRPr>
            </a:lvl1pPr>
          </a:lstStyle>
          <a:p>
            <a:fld id="{4F77678E-0BD9-42A6-A7A8-98A3ACA43971}" type="datetimeFigureOut">
              <a:rPr lang="en-US" smtClean="0"/>
              <a:t>3/9/2021</a:t>
            </a:fld>
            <a:endParaRPr lang="en-US"/>
          </a:p>
        </p:txBody>
      </p:sp>
      <p:sp>
        <p:nvSpPr>
          <p:cNvPr id="5" name="Footer Placeholder 4"/>
          <p:cNvSpPr>
            <a:spLocks noGrp="1"/>
          </p:cNvSpPr>
          <p:nvPr>
            <p:ph type="ftr" sz="quarter" idx="3"/>
          </p:nvPr>
        </p:nvSpPr>
        <p:spPr>
          <a:xfrm>
            <a:off x="3124201" y="4767267"/>
            <a:ext cx="2895600" cy="273844"/>
          </a:xfrm>
          <a:prstGeom prst="rect">
            <a:avLst/>
          </a:prstGeom>
        </p:spPr>
        <p:txBody>
          <a:bodyPr vert="horz" lIns="66440" tIns="33224" rIns="66440" bIns="33224"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6440" tIns="33224" rIns="66440" bIns="33224" rtlCol="0" anchor="ctr"/>
          <a:lstStyle>
            <a:lvl1pPr algn="r">
              <a:defRPr sz="900">
                <a:solidFill>
                  <a:schemeClr val="tx1">
                    <a:tint val="75000"/>
                  </a:schemeClr>
                </a:solidFill>
              </a:defRPr>
            </a:lvl1pPr>
          </a:lstStyle>
          <a:p>
            <a:fld id="{0954182F-500F-4694-BE1D-BA793E90619B}" type="slidenum">
              <a:rPr lang="en-US" smtClean="0"/>
              <a:t>‹#›</a:t>
            </a:fld>
            <a:endParaRPr lang="en-US"/>
          </a:p>
        </p:txBody>
      </p:sp>
    </p:spTree>
    <p:extLst>
      <p:ext uri="{BB962C8B-B14F-4D97-AF65-F5344CB8AC3E}">
        <p14:creationId xmlns:p14="http://schemas.microsoft.com/office/powerpoint/2010/main" val="375014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64396" rtl="0" eaLnBrk="1" latinLnBrk="0" hangingPunct="1">
        <a:spcBef>
          <a:spcPct val="0"/>
        </a:spcBef>
        <a:buNone/>
        <a:defRPr sz="3200" b="0" i="0" u="none" kern="1200">
          <a:solidFill>
            <a:schemeClr val="tx1"/>
          </a:solidFill>
          <a:latin typeface="+mj-lt"/>
          <a:ea typeface="+mj-ea"/>
          <a:cs typeface="+mj-cs"/>
        </a:defRPr>
      </a:lvl1pPr>
    </p:titleStyle>
    <p:bodyStyle>
      <a:lvl1pPr marL="249149" indent="-249149" algn="l" defTabSz="664396" rtl="0" eaLnBrk="1" latinLnBrk="0" hangingPunct="1">
        <a:spcBef>
          <a:spcPct val="20000"/>
        </a:spcBef>
        <a:buFont typeface="Arial" pitchFamily="34" charset="0"/>
        <a:buChar char="•"/>
        <a:defRPr sz="2300" kern="1200">
          <a:solidFill>
            <a:schemeClr val="tx1"/>
          </a:solidFill>
          <a:latin typeface="+mn-lt"/>
          <a:ea typeface="+mn-ea"/>
          <a:cs typeface="+mn-cs"/>
        </a:defRPr>
      </a:lvl1pPr>
      <a:lvl2pPr marL="539821" indent="-207625" algn="l" defTabSz="664396" rtl="0" eaLnBrk="1" latinLnBrk="0" hangingPunct="1">
        <a:spcBef>
          <a:spcPct val="20000"/>
        </a:spcBef>
        <a:buFont typeface="Arial" pitchFamily="34" charset="0"/>
        <a:buChar char="–"/>
        <a:defRPr sz="2000" b="0" i="0" u="none" kern="1200">
          <a:solidFill>
            <a:schemeClr val="tx1"/>
          </a:solidFill>
          <a:latin typeface="+mn-lt"/>
          <a:ea typeface="+mn-ea"/>
          <a:cs typeface="+mn-cs"/>
        </a:defRPr>
      </a:lvl2pPr>
      <a:lvl3pPr marL="830492" indent="-166100" algn="l" defTabSz="664396" rtl="0" eaLnBrk="1" latinLnBrk="0" hangingPunct="1">
        <a:spcBef>
          <a:spcPct val="20000"/>
        </a:spcBef>
        <a:buFont typeface="Arial" pitchFamily="34" charset="0"/>
        <a:buChar char="•"/>
        <a:defRPr sz="1700" kern="1200">
          <a:solidFill>
            <a:schemeClr val="tx1"/>
          </a:solidFill>
          <a:latin typeface="+mn-lt"/>
          <a:ea typeface="+mn-ea"/>
          <a:cs typeface="+mn-cs"/>
        </a:defRPr>
      </a:lvl3pPr>
      <a:lvl4pPr marL="1162691"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494890"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27089"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59283"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91482"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23679"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64396" rtl="0" eaLnBrk="1" latinLnBrk="0" hangingPunct="1">
        <a:defRPr sz="1300" kern="1200">
          <a:solidFill>
            <a:schemeClr val="tx1"/>
          </a:solidFill>
          <a:latin typeface="+mn-lt"/>
          <a:ea typeface="+mn-ea"/>
          <a:cs typeface="+mn-cs"/>
        </a:defRPr>
      </a:lvl1pPr>
      <a:lvl2pPr marL="332199" algn="l" defTabSz="664396" rtl="0" eaLnBrk="1" latinLnBrk="0" hangingPunct="1">
        <a:defRPr sz="1300" kern="1200">
          <a:solidFill>
            <a:schemeClr val="tx1"/>
          </a:solidFill>
          <a:latin typeface="+mn-lt"/>
          <a:ea typeface="+mn-ea"/>
          <a:cs typeface="+mn-cs"/>
        </a:defRPr>
      </a:lvl2pPr>
      <a:lvl3pPr marL="664396" algn="l" defTabSz="664396" rtl="0" eaLnBrk="1" latinLnBrk="0" hangingPunct="1">
        <a:defRPr sz="1300" kern="1200">
          <a:solidFill>
            <a:schemeClr val="tx1"/>
          </a:solidFill>
          <a:latin typeface="+mn-lt"/>
          <a:ea typeface="+mn-ea"/>
          <a:cs typeface="+mn-cs"/>
        </a:defRPr>
      </a:lvl3pPr>
      <a:lvl4pPr marL="996592" algn="l" defTabSz="664396" rtl="0" eaLnBrk="1" latinLnBrk="0" hangingPunct="1">
        <a:defRPr sz="1300" kern="1200">
          <a:solidFill>
            <a:schemeClr val="tx1"/>
          </a:solidFill>
          <a:latin typeface="+mn-lt"/>
          <a:ea typeface="+mn-ea"/>
          <a:cs typeface="+mn-cs"/>
        </a:defRPr>
      </a:lvl4pPr>
      <a:lvl5pPr marL="1328791" algn="l" defTabSz="664396" rtl="0" eaLnBrk="1" latinLnBrk="0" hangingPunct="1">
        <a:defRPr sz="1300" kern="1200">
          <a:solidFill>
            <a:schemeClr val="tx1"/>
          </a:solidFill>
          <a:latin typeface="+mn-lt"/>
          <a:ea typeface="+mn-ea"/>
          <a:cs typeface="+mn-cs"/>
        </a:defRPr>
      </a:lvl5pPr>
      <a:lvl6pPr marL="1660985" algn="l" defTabSz="664396" rtl="0" eaLnBrk="1" latinLnBrk="0" hangingPunct="1">
        <a:defRPr sz="1300" kern="1200">
          <a:solidFill>
            <a:schemeClr val="tx1"/>
          </a:solidFill>
          <a:latin typeface="+mn-lt"/>
          <a:ea typeface="+mn-ea"/>
          <a:cs typeface="+mn-cs"/>
        </a:defRPr>
      </a:lvl6pPr>
      <a:lvl7pPr marL="1993185" algn="l" defTabSz="664396" rtl="0" eaLnBrk="1" latinLnBrk="0" hangingPunct="1">
        <a:defRPr sz="1300" kern="1200">
          <a:solidFill>
            <a:schemeClr val="tx1"/>
          </a:solidFill>
          <a:latin typeface="+mn-lt"/>
          <a:ea typeface="+mn-ea"/>
          <a:cs typeface="+mn-cs"/>
        </a:defRPr>
      </a:lvl7pPr>
      <a:lvl8pPr marL="2325383" algn="l" defTabSz="664396" rtl="0" eaLnBrk="1" latinLnBrk="0" hangingPunct="1">
        <a:defRPr sz="1300" kern="1200">
          <a:solidFill>
            <a:schemeClr val="tx1"/>
          </a:solidFill>
          <a:latin typeface="+mn-lt"/>
          <a:ea typeface="+mn-ea"/>
          <a:cs typeface="+mn-cs"/>
        </a:defRPr>
      </a:lvl8pPr>
      <a:lvl9pPr marL="2657582" algn="l" defTabSz="664396"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38" y="205982"/>
            <a:ext cx="8229601" cy="857250"/>
          </a:xfrm>
          <a:prstGeom prst="rect">
            <a:avLst/>
          </a:prstGeom>
        </p:spPr>
        <p:txBody>
          <a:bodyPr vert="horz" lIns="72591" tIns="36284" rIns="72591" bIns="362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38" y="1200155"/>
            <a:ext cx="8229601" cy="3394472"/>
          </a:xfrm>
          <a:prstGeom prst="rect">
            <a:avLst/>
          </a:prstGeom>
        </p:spPr>
        <p:txBody>
          <a:bodyPr vert="horz" lIns="72591" tIns="36284" rIns="72591" bIns="362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29" y="4767299"/>
            <a:ext cx="2133601" cy="273844"/>
          </a:xfrm>
          <a:prstGeom prst="rect">
            <a:avLst/>
          </a:prstGeom>
        </p:spPr>
        <p:txBody>
          <a:bodyPr vert="horz" lIns="72591" tIns="36284" rIns="72591" bIns="36284" rtlCol="0" anchor="ctr"/>
          <a:lstStyle>
            <a:lvl1pPr algn="l">
              <a:defRPr sz="1400">
                <a:solidFill>
                  <a:schemeClr val="tx1">
                    <a:tint val="75000"/>
                  </a:schemeClr>
                </a:solidFill>
              </a:defRPr>
            </a:lvl1pPr>
          </a:lstStyle>
          <a:p>
            <a:pPr defTabSz="725777"/>
            <a:fld id="{057B077D-680E-4F7B-B169-2CB385BA6FD9}" type="datetimeFigureOut">
              <a:rPr lang="en-US" smtClean="0">
                <a:solidFill>
                  <a:prstClr val="black">
                    <a:tint val="75000"/>
                  </a:prstClr>
                </a:solidFill>
              </a:rPr>
              <a:pPr defTabSz="725777"/>
              <a:t>3/9/2021</a:t>
            </a:fld>
            <a:endParaRPr lang="en-US">
              <a:solidFill>
                <a:prstClr val="black">
                  <a:tint val="75000"/>
                </a:prstClr>
              </a:solidFill>
            </a:endParaRPr>
          </a:p>
        </p:txBody>
      </p:sp>
      <p:sp>
        <p:nvSpPr>
          <p:cNvPr id="5" name="Footer Placeholder 4"/>
          <p:cNvSpPr>
            <a:spLocks noGrp="1"/>
          </p:cNvSpPr>
          <p:nvPr>
            <p:ph type="ftr" sz="quarter" idx="3"/>
          </p:nvPr>
        </p:nvSpPr>
        <p:spPr>
          <a:xfrm>
            <a:off x="3124238" y="4767299"/>
            <a:ext cx="2895601" cy="273844"/>
          </a:xfrm>
          <a:prstGeom prst="rect">
            <a:avLst/>
          </a:prstGeom>
        </p:spPr>
        <p:txBody>
          <a:bodyPr vert="horz" lIns="72591" tIns="36284" rIns="72591" bIns="36284" rtlCol="0" anchor="ctr"/>
          <a:lstStyle>
            <a:lvl1pPr algn="ctr">
              <a:defRPr sz="1400">
                <a:solidFill>
                  <a:schemeClr val="tx1">
                    <a:tint val="75000"/>
                  </a:schemeClr>
                </a:solidFill>
              </a:defRPr>
            </a:lvl1pPr>
          </a:lstStyle>
          <a:p>
            <a:pPr defTabSz="725777"/>
            <a:endParaRPr lang="en-US">
              <a:solidFill>
                <a:prstClr val="black">
                  <a:tint val="75000"/>
                </a:prstClr>
              </a:solidFill>
            </a:endParaRPr>
          </a:p>
        </p:txBody>
      </p:sp>
      <p:sp>
        <p:nvSpPr>
          <p:cNvPr id="6" name="Slide Number Placeholder 5"/>
          <p:cNvSpPr>
            <a:spLocks noGrp="1"/>
          </p:cNvSpPr>
          <p:nvPr>
            <p:ph type="sldNum" sz="quarter" idx="4"/>
          </p:nvPr>
        </p:nvSpPr>
        <p:spPr>
          <a:xfrm>
            <a:off x="6553269" y="4767299"/>
            <a:ext cx="2133601" cy="273844"/>
          </a:xfrm>
          <a:prstGeom prst="rect">
            <a:avLst/>
          </a:prstGeom>
        </p:spPr>
        <p:txBody>
          <a:bodyPr vert="horz" lIns="72591" tIns="36284" rIns="72591" bIns="36284" rtlCol="0" anchor="ctr"/>
          <a:lstStyle>
            <a:lvl1pPr algn="r">
              <a:defRPr sz="1400">
                <a:solidFill>
                  <a:schemeClr val="tx1">
                    <a:tint val="75000"/>
                  </a:schemeClr>
                </a:solidFill>
              </a:defRPr>
            </a:lvl1pPr>
          </a:lstStyle>
          <a:p>
            <a:pPr defTabSz="725777"/>
            <a:fld id="{CE0FCA04-DE5B-49D2-BA5F-4F38980E4C56}" type="slidenum">
              <a:rPr lang="en-US" smtClean="0">
                <a:solidFill>
                  <a:prstClr val="black">
                    <a:tint val="75000"/>
                  </a:prstClr>
                </a:solidFill>
              </a:rPr>
              <a:pPr defTabSz="725777"/>
              <a:t>‹#›</a:t>
            </a:fld>
            <a:endParaRPr lang="en-US">
              <a:solidFill>
                <a:prstClr val="black">
                  <a:tint val="75000"/>
                </a:prstClr>
              </a:solidFill>
            </a:endParaRPr>
          </a:p>
        </p:txBody>
      </p:sp>
    </p:spTree>
    <p:extLst>
      <p:ext uri="{BB962C8B-B14F-4D97-AF65-F5344CB8AC3E}">
        <p14:creationId xmlns:p14="http://schemas.microsoft.com/office/powerpoint/2010/main" val="83294548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70295" rtl="0" eaLnBrk="1" latinLnBrk="0" hangingPunct="1">
        <a:spcBef>
          <a:spcPct val="0"/>
        </a:spcBef>
        <a:buNone/>
        <a:defRPr sz="4700" b="0" i="0" u="none" kern="1200">
          <a:solidFill>
            <a:schemeClr val="tx1"/>
          </a:solidFill>
          <a:latin typeface="+mj-lt"/>
          <a:ea typeface="+mj-ea"/>
          <a:cs typeface="+mj-cs"/>
        </a:defRPr>
      </a:lvl1pPr>
    </p:titleStyle>
    <p:bodyStyle>
      <a:lvl1pPr marL="363860" indent="-363860" algn="l" defTabSz="970295" rtl="0" eaLnBrk="1" latinLnBrk="0" hangingPunct="1">
        <a:spcBef>
          <a:spcPct val="20000"/>
        </a:spcBef>
        <a:buFont typeface="Arial" pitchFamily="34" charset="0"/>
        <a:buChar char="•"/>
        <a:defRPr sz="3400" kern="1200">
          <a:solidFill>
            <a:schemeClr val="tx1"/>
          </a:solidFill>
          <a:latin typeface="+mn-lt"/>
          <a:ea typeface="+mn-ea"/>
          <a:cs typeface="+mn-cs"/>
        </a:defRPr>
      </a:lvl1pPr>
      <a:lvl2pPr marL="788364" indent="-303217" algn="l" defTabSz="970295" rtl="0" eaLnBrk="1" latinLnBrk="0" hangingPunct="1">
        <a:spcBef>
          <a:spcPct val="20000"/>
        </a:spcBef>
        <a:buFont typeface="Arial" pitchFamily="34" charset="0"/>
        <a:buChar char="–"/>
        <a:defRPr sz="2900" b="0" i="0" u="none" kern="1200">
          <a:solidFill>
            <a:schemeClr val="tx1"/>
          </a:solidFill>
          <a:latin typeface="+mn-lt"/>
          <a:ea typeface="+mn-ea"/>
          <a:cs typeface="+mn-cs"/>
        </a:defRPr>
      </a:lvl2pPr>
      <a:lvl3pPr marL="1212868" indent="-242574" algn="l" defTabSz="970295"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698014"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83162"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68310"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53428"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38558"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23705" indent="-242574" algn="l" defTabSz="970295"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0295" rtl="0" eaLnBrk="1" latinLnBrk="0" hangingPunct="1">
        <a:defRPr sz="2000" kern="1200">
          <a:solidFill>
            <a:schemeClr val="tx1"/>
          </a:solidFill>
          <a:latin typeface="+mn-lt"/>
          <a:ea typeface="+mn-ea"/>
          <a:cs typeface="+mn-cs"/>
        </a:defRPr>
      </a:lvl1pPr>
      <a:lvl2pPr marL="485147" algn="l" defTabSz="970295" rtl="0" eaLnBrk="1" latinLnBrk="0" hangingPunct="1">
        <a:defRPr sz="2000" kern="1200">
          <a:solidFill>
            <a:schemeClr val="tx1"/>
          </a:solidFill>
          <a:latin typeface="+mn-lt"/>
          <a:ea typeface="+mn-ea"/>
          <a:cs typeface="+mn-cs"/>
        </a:defRPr>
      </a:lvl2pPr>
      <a:lvl3pPr marL="970295" algn="l" defTabSz="970295" rtl="0" eaLnBrk="1" latinLnBrk="0" hangingPunct="1">
        <a:defRPr sz="2000" kern="1200">
          <a:solidFill>
            <a:schemeClr val="tx1"/>
          </a:solidFill>
          <a:latin typeface="+mn-lt"/>
          <a:ea typeface="+mn-ea"/>
          <a:cs typeface="+mn-cs"/>
        </a:defRPr>
      </a:lvl3pPr>
      <a:lvl4pPr marL="1455442" algn="l" defTabSz="970295" rtl="0" eaLnBrk="1" latinLnBrk="0" hangingPunct="1">
        <a:defRPr sz="2000" kern="1200">
          <a:solidFill>
            <a:schemeClr val="tx1"/>
          </a:solidFill>
          <a:latin typeface="+mn-lt"/>
          <a:ea typeface="+mn-ea"/>
          <a:cs typeface="+mn-cs"/>
        </a:defRPr>
      </a:lvl4pPr>
      <a:lvl5pPr marL="1940588" algn="l" defTabSz="970295" rtl="0" eaLnBrk="1" latinLnBrk="0" hangingPunct="1">
        <a:defRPr sz="2000" kern="1200">
          <a:solidFill>
            <a:schemeClr val="tx1"/>
          </a:solidFill>
          <a:latin typeface="+mn-lt"/>
          <a:ea typeface="+mn-ea"/>
          <a:cs typeface="+mn-cs"/>
        </a:defRPr>
      </a:lvl5pPr>
      <a:lvl6pPr marL="2425736" algn="l" defTabSz="970295" rtl="0" eaLnBrk="1" latinLnBrk="0" hangingPunct="1">
        <a:defRPr sz="2000" kern="1200">
          <a:solidFill>
            <a:schemeClr val="tx1"/>
          </a:solidFill>
          <a:latin typeface="+mn-lt"/>
          <a:ea typeface="+mn-ea"/>
          <a:cs typeface="+mn-cs"/>
        </a:defRPr>
      </a:lvl6pPr>
      <a:lvl7pPr marL="2910884" algn="l" defTabSz="970295" rtl="0" eaLnBrk="1" latinLnBrk="0" hangingPunct="1">
        <a:defRPr sz="2000" kern="1200">
          <a:solidFill>
            <a:schemeClr val="tx1"/>
          </a:solidFill>
          <a:latin typeface="+mn-lt"/>
          <a:ea typeface="+mn-ea"/>
          <a:cs typeface="+mn-cs"/>
        </a:defRPr>
      </a:lvl7pPr>
      <a:lvl8pPr marL="3395984" algn="l" defTabSz="970295" rtl="0" eaLnBrk="1" latinLnBrk="0" hangingPunct="1">
        <a:defRPr sz="2000" kern="1200">
          <a:solidFill>
            <a:schemeClr val="tx1"/>
          </a:solidFill>
          <a:latin typeface="+mn-lt"/>
          <a:ea typeface="+mn-ea"/>
          <a:cs typeface="+mn-cs"/>
        </a:defRPr>
      </a:lvl8pPr>
      <a:lvl9pPr marL="3881131" algn="l" defTabSz="970295"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8"/>
            <a:ext cx="8229600" cy="857250"/>
          </a:xfrm>
          <a:prstGeom prst="rect">
            <a:avLst/>
          </a:prstGeom>
        </p:spPr>
        <p:txBody>
          <a:bodyPr vert="horz" lIns="66440" tIns="33224" rIns="66440" bIns="3322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200157"/>
            <a:ext cx="8229600" cy="3394472"/>
          </a:xfrm>
          <a:prstGeom prst="rect">
            <a:avLst/>
          </a:prstGeom>
        </p:spPr>
        <p:txBody>
          <a:bodyPr vert="horz" lIns="66440" tIns="33224" rIns="66440" bIns="332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66440" tIns="33224" rIns="66440" bIns="33224" rtlCol="0" anchor="ctr"/>
          <a:lstStyle>
            <a:lvl1pPr algn="l">
              <a:defRPr sz="900">
                <a:solidFill>
                  <a:schemeClr val="tx1">
                    <a:tint val="75000"/>
                  </a:schemeClr>
                </a:solidFill>
              </a:defRPr>
            </a:lvl1pPr>
          </a:lstStyle>
          <a:p>
            <a:fld id="{4F77678E-0BD9-42A6-A7A8-98A3ACA43971}"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3"/>
          </p:nvPr>
        </p:nvSpPr>
        <p:spPr>
          <a:xfrm>
            <a:off x="3124201" y="4767267"/>
            <a:ext cx="2895600" cy="273844"/>
          </a:xfrm>
          <a:prstGeom prst="rect">
            <a:avLst/>
          </a:prstGeom>
        </p:spPr>
        <p:txBody>
          <a:bodyPr vert="horz" lIns="66440" tIns="33224" rIns="66440" bIns="33224"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6440" tIns="33224" rIns="66440" bIns="33224" rtlCol="0" anchor="ctr"/>
          <a:lstStyle>
            <a:lvl1pPr algn="r">
              <a:defRPr sz="900">
                <a:solidFill>
                  <a:schemeClr val="tx1">
                    <a:tint val="75000"/>
                  </a:schemeClr>
                </a:solidFill>
              </a:defRPr>
            </a:lvl1pPr>
          </a:lstStyle>
          <a:p>
            <a:fld id="{0954182F-500F-4694-BE1D-BA793E9061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53092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664396" rtl="0" eaLnBrk="1" latinLnBrk="0" hangingPunct="1">
        <a:spcBef>
          <a:spcPct val="0"/>
        </a:spcBef>
        <a:buNone/>
        <a:defRPr sz="3200" b="0" i="0" u="none" kern="1200">
          <a:solidFill>
            <a:schemeClr val="tx1"/>
          </a:solidFill>
          <a:latin typeface="+mj-lt"/>
          <a:ea typeface="+mj-ea"/>
          <a:cs typeface="+mj-cs"/>
        </a:defRPr>
      </a:lvl1pPr>
    </p:titleStyle>
    <p:bodyStyle>
      <a:lvl1pPr marL="249149" indent="-249149" algn="l" defTabSz="664396" rtl="0" eaLnBrk="1" latinLnBrk="0" hangingPunct="1">
        <a:spcBef>
          <a:spcPct val="20000"/>
        </a:spcBef>
        <a:buFont typeface="Arial" pitchFamily="34" charset="0"/>
        <a:buChar char="•"/>
        <a:defRPr sz="2300" kern="1200">
          <a:solidFill>
            <a:schemeClr val="tx1"/>
          </a:solidFill>
          <a:latin typeface="+mn-lt"/>
          <a:ea typeface="+mn-ea"/>
          <a:cs typeface="+mn-cs"/>
        </a:defRPr>
      </a:lvl1pPr>
      <a:lvl2pPr marL="539821" indent="-207625" algn="l" defTabSz="664396" rtl="0" eaLnBrk="1" latinLnBrk="0" hangingPunct="1">
        <a:spcBef>
          <a:spcPct val="20000"/>
        </a:spcBef>
        <a:buFont typeface="Arial" pitchFamily="34" charset="0"/>
        <a:buChar char="–"/>
        <a:defRPr sz="2000" b="0" i="0" u="none" kern="1200">
          <a:solidFill>
            <a:schemeClr val="tx1"/>
          </a:solidFill>
          <a:latin typeface="+mn-lt"/>
          <a:ea typeface="+mn-ea"/>
          <a:cs typeface="+mn-cs"/>
        </a:defRPr>
      </a:lvl2pPr>
      <a:lvl3pPr marL="830492" indent="-166100" algn="l" defTabSz="664396" rtl="0" eaLnBrk="1" latinLnBrk="0" hangingPunct="1">
        <a:spcBef>
          <a:spcPct val="20000"/>
        </a:spcBef>
        <a:buFont typeface="Arial" pitchFamily="34" charset="0"/>
        <a:buChar char="•"/>
        <a:defRPr sz="1700" kern="1200">
          <a:solidFill>
            <a:schemeClr val="tx1"/>
          </a:solidFill>
          <a:latin typeface="+mn-lt"/>
          <a:ea typeface="+mn-ea"/>
          <a:cs typeface="+mn-cs"/>
        </a:defRPr>
      </a:lvl3pPr>
      <a:lvl4pPr marL="1162691"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494890"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27089"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59283"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491482"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23679" indent="-166100" algn="l" defTabSz="66439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64396" rtl="0" eaLnBrk="1" latinLnBrk="0" hangingPunct="1">
        <a:defRPr sz="1300" kern="1200">
          <a:solidFill>
            <a:schemeClr val="tx1"/>
          </a:solidFill>
          <a:latin typeface="+mn-lt"/>
          <a:ea typeface="+mn-ea"/>
          <a:cs typeface="+mn-cs"/>
        </a:defRPr>
      </a:lvl1pPr>
      <a:lvl2pPr marL="332199" algn="l" defTabSz="664396" rtl="0" eaLnBrk="1" latinLnBrk="0" hangingPunct="1">
        <a:defRPr sz="1300" kern="1200">
          <a:solidFill>
            <a:schemeClr val="tx1"/>
          </a:solidFill>
          <a:latin typeface="+mn-lt"/>
          <a:ea typeface="+mn-ea"/>
          <a:cs typeface="+mn-cs"/>
        </a:defRPr>
      </a:lvl2pPr>
      <a:lvl3pPr marL="664396" algn="l" defTabSz="664396" rtl="0" eaLnBrk="1" latinLnBrk="0" hangingPunct="1">
        <a:defRPr sz="1300" kern="1200">
          <a:solidFill>
            <a:schemeClr val="tx1"/>
          </a:solidFill>
          <a:latin typeface="+mn-lt"/>
          <a:ea typeface="+mn-ea"/>
          <a:cs typeface="+mn-cs"/>
        </a:defRPr>
      </a:lvl3pPr>
      <a:lvl4pPr marL="996592" algn="l" defTabSz="664396" rtl="0" eaLnBrk="1" latinLnBrk="0" hangingPunct="1">
        <a:defRPr sz="1300" kern="1200">
          <a:solidFill>
            <a:schemeClr val="tx1"/>
          </a:solidFill>
          <a:latin typeface="+mn-lt"/>
          <a:ea typeface="+mn-ea"/>
          <a:cs typeface="+mn-cs"/>
        </a:defRPr>
      </a:lvl4pPr>
      <a:lvl5pPr marL="1328791" algn="l" defTabSz="664396" rtl="0" eaLnBrk="1" latinLnBrk="0" hangingPunct="1">
        <a:defRPr sz="1300" kern="1200">
          <a:solidFill>
            <a:schemeClr val="tx1"/>
          </a:solidFill>
          <a:latin typeface="+mn-lt"/>
          <a:ea typeface="+mn-ea"/>
          <a:cs typeface="+mn-cs"/>
        </a:defRPr>
      </a:lvl5pPr>
      <a:lvl6pPr marL="1660985" algn="l" defTabSz="664396" rtl="0" eaLnBrk="1" latinLnBrk="0" hangingPunct="1">
        <a:defRPr sz="1300" kern="1200">
          <a:solidFill>
            <a:schemeClr val="tx1"/>
          </a:solidFill>
          <a:latin typeface="+mn-lt"/>
          <a:ea typeface="+mn-ea"/>
          <a:cs typeface="+mn-cs"/>
        </a:defRPr>
      </a:lvl6pPr>
      <a:lvl7pPr marL="1993185" algn="l" defTabSz="664396" rtl="0" eaLnBrk="1" latinLnBrk="0" hangingPunct="1">
        <a:defRPr sz="1300" kern="1200">
          <a:solidFill>
            <a:schemeClr val="tx1"/>
          </a:solidFill>
          <a:latin typeface="+mn-lt"/>
          <a:ea typeface="+mn-ea"/>
          <a:cs typeface="+mn-cs"/>
        </a:defRPr>
      </a:lvl7pPr>
      <a:lvl8pPr marL="2325383" algn="l" defTabSz="664396" rtl="0" eaLnBrk="1" latinLnBrk="0" hangingPunct="1">
        <a:defRPr sz="1300" kern="1200">
          <a:solidFill>
            <a:schemeClr val="tx1"/>
          </a:solidFill>
          <a:latin typeface="+mn-lt"/>
          <a:ea typeface="+mn-ea"/>
          <a:cs typeface="+mn-cs"/>
        </a:defRPr>
      </a:lvl8pPr>
      <a:lvl9pPr marL="2657582" algn="l" defTabSz="664396"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3" y="205978"/>
            <a:ext cx="8229600" cy="857250"/>
          </a:xfrm>
          <a:prstGeom prst="rect">
            <a:avLst/>
          </a:prstGeom>
        </p:spPr>
        <p:txBody>
          <a:bodyPr vert="horz" lIns="66440" tIns="33224" rIns="66440" bIns="33224"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3" y="1200157"/>
            <a:ext cx="8229600" cy="3394472"/>
          </a:xfrm>
          <a:prstGeom prst="rect">
            <a:avLst/>
          </a:prstGeom>
        </p:spPr>
        <p:txBody>
          <a:bodyPr vert="horz" lIns="66440" tIns="33224" rIns="66440" bIns="33224"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7"/>
            <a:ext cx="2133600" cy="273844"/>
          </a:xfrm>
          <a:prstGeom prst="rect">
            <a:avLst/>
          </a:prstGeom>
        </p:spPr>
        <p:txBody>
          <a:bodyPr vert="horz" lIns="66440" tIns="33224" rIns="66440" bIns="33224" rtlCol="0" anchor="ctr"/>
          <a:lstStyle>
            <a:lvl1pPr algn="l">
              <a:defRPr sz="900">
                <a:solidFill>
                  <a:schemeClr val="tx1">
                    <a:tint val="75000"/>
                  </a:schemeClr>
                </a:solidFill>
              </a:defRPr>
            </a:lvl1pPr>
          </a:lstStyle>
          <a:p>
            <a:pPr defTabSz="655757"/>
            <a:fld id="{B3BF5DE2-3D32-4EBB-BC87-35CA6B443AE1}" type="datetimeFigureOut">
              <a:rPr lang="zh-CN" altLang="en-US" smtClean="0">
                <a:solidFill>
                  <a:srgbClr val="000000">
                    <a:tint val="75000"/>
                  </a:srgbClr>
                </a:solidFill>
              </a:rPr>
              <a:pPr defTabSz="655757"/>
              <a:t>2021/3/9</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3" y="4767267"/>
            <a:ext cx="2895600" cy="273844"/>
          </a:xfrm>
          <a:prstGeom prst="rect">
            <a:avLst/>
          </a:prstGeom>
        </p:spPr>
        <p:txBody>
          <a:bodyPr vert="horz" lIns="66440" tIns="33224" rIns="66440" bIns="33224" rtlCol="0" anchor="ctr"/>
          <a:lstStyle>
            <a:lvl1pPr algn="ctr">
              <a:defRPr sz="900">
                <a:solidFill>
                  <a:schemeClr val="tx1">
                    <a:tint val="75000"/>
                  </a:schemeClr>
                </a:solidFill>
              </a:defRPr>
            </a:lvl1pPr>
          </a:lstStyle>
          <a:p>
            <a:pPr defTabSz="655757"/>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4767267"/>
            <a:ext cx="2133600" cy="273844"/>
          </a:xfrm>
          <a:prstGeom prst="rect">
            <a:avLst/>
          </a:prstGeom>
        </p:spPr>
        <p:txBody>
          <a:bodyPr vert="horz" lIns="66440" tIns="33224" rIns="66440" bIns="33224" rtlCol="0" anchor="ctr"/>
          <a:lstStyle>
            <a:lvl1pPr algn="r">
              <a:defRPr sz="900">
                <a:solidFill>
                  <a:schemeClr val="tx1">
                    <a:tint val="75000"/>
                  </a:schemeClr>
                </a:solidFill>
              </a:defRPr>
            </a:lvl1pPr>
          </a:lstStyle>
          <a:p>
            <a:pPr defTabSz="655757"/>
            <a:fld id="{4A75B2BE-07B9-48AC-9CCA-C5692409789B}" type="slidenum">
              <a:rPr lang="zh-CN" altLang="en-US" smtClean="0">
                <a:solidFill>
                  <a:srgbClr val="000000">
                    <a:tint val="75000"/>
                  </a:srgbClr>
                </a:solidFill>
              </a:rPr>
              <a:pPr defTabSz="655757"/>
              <a:t>‹#›</a:t>
            </a:fld>
            <a:endParaRPr lang="zh-CN" altLang="en-US">
              <a:solidFill>
                <a:srgbClr val="000000">
                  <a:tint val="75000"/>
                </a:srgbClr>
              </a:solidFill>
            </a:endParaRPr>
          </a:p>
        </p:txBody>
      </p:sp>
    </p:spTree>
    <p:extLst>
      <p:ext uri="{BB962C8B-B14F-4D97-AF65-F5344CB8AC3E}">
        <p14:creationId xmlns:p14="http://schemas.microsoft.com/office/powerpoint/2010/main" val="348168364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xStyles>
    <p:titleStyle>
      <a:lvl1pPr algn="ctr" defTabSz="655757" rtl="0" eaLnBrk="1" latinLnBrk="0" hangingPunct="1">
        <a:spcBef>
          <a:spcPct val="0"/>
        </a:spcBef>
        <a:buNone/>
        <a:defRPr sz="3200" kern="1200">
          <a:solidFill>
            <a:schemeClr val="tx1"/>
          </a:solidFill>
          <a:latin typeface="+mj-lt"/>
          <a:ea typeface="+mj-ea"/>
          <a:cs typeface="+mj-cs"/>
        </a:defRPr>
      </a:lvl1pPr>
    </p:titleStyle>
    <p:bodyStyle>
      <a:lvl1pPr marL="245910" indent="-245910" algn="l" defTabSz="65575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1pPr>
      <a:lvl2pPr marL="532805" indent="-204925" algn="l" defTabSz="65575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819695" indent="-163940" algn="l" defTabSz="655757"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47577"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75454"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803334"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131214"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459092"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86972" indent="-163940" algn="l" defTabSz="65575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55757" rtl="0" eaLnBrk="1" latinLnBrk="0" hangingPunct="1">
        <a:defRPr sz="1300" kern="1200">
          <a:solidFill>
            <a:schemeClr val="tx1"/>
          </a:solidFill>
          <a:latin typeface="+mn-lt"/>
          <a:ea typeface="+mn-ea"/>
          <a:cs typeface="+mn-cs"/>
        </a:defRPr>
      </a:lvl1pPr>
      <a:lvl2pPr marL="327880" algn="l" defTabSz="655757" rtl="0" eaLnBrk="1" latinLnBrk="0" hangingPunct="1">
        <a:defRPr sz="1300" kern="1200">
          <a:solidFill>
            <a:schemeClr val="tx1"/>
          </a:solidFill>
          <a:latin typeface="+mn-lt"/>
          <a:ea typeface="+mn-ea"/>
          <a:cs typeface="+mn-cs"/>
        </a:defRPr>
      </a:lvl2pPr>
      <a:lvl3pPr marL="655757" algn="l" defTabSz="655757" rtl="0" eaLnBrk="1" latinLnBrk="0" hangingPunct="1">
        <a:defRPr sz="1300" kern="1200">
          <a:solidFill>
            <a:schemeClr val="tx1"/>
          </a:solidFill>
          <a:latin typeface="+mn-lt"/>
          <a:ea typeface="+mn-ea"/>
          <a:cs typeface="+mn-cs"/>
        </a:defRPr>
      </a:lvl3pPr>
      <a:lvl4pPr marL="983639" algn="l" defTabSz="655757" rtl="0" eaLnBrk="1" latinLnBrk="0" hangingPunct="1">
        <a:defRPr sz="1300" kern="1200">
          <a:solidFill>
            <a:schemeClr val="tx1"/>
          </a:solidFill>
          <a:latin typeface="+mn-lt"/>
          <a:ea typeface="+mn-ea"/>
          <a:cs typeface="+mn-cs"/>
        </a:defRPr>
      </a:lvl4pPr>
      <a:lvl5pPr marL="1311515" algn="l" defTabSz="655757" rtl="0" eaLnBrk="1" latinLnBrk="0" hangingPunct="1">
        <a:defRPr sz="1300" kern="1200">
          <a:solidFill>
            <a:schemeClr val="tx1"/>
          </a:solidFill>
          <a:latin typeface="+mn-lt"/>
          <a:ea typeface="+mn-ea"/>
          <a:cs typeface="+mn-cs"/>
        </a:defRPr>
      </a:lvl5pPr>
      <a:lvl6pPr marL="1639394" algn="l" defTabSz="655757" rtl="0" eaLnBrk="1" latinLnBrk="0" hangingPunct="1">
        <a:defRPr sz="1300" kern="1200">
          <a:solidFill>
            <a:schemeClr val="tx1"/>
          </a:solidFill>
          <a:latin typeface="+mn-lt"/>
          <a:ea typeface="+mn-ea"/>
          <a:cs typeface="+mn-cs"/>
        </a:defRPr>
      </a:lvl6pPr>
      <a:lvl7pPr marL="1967274" algn="l" defTabSz="655757" rtl="0" eaLnBrk="1" latinLnBrk="0" hangingPunct="1">
        <a:defRPr sz="1300" kern="1200">
          <a:solidFill>
            <a:schemeClr val="tx1"/>
          </a:solidFill>
          <a:latin typeface="+mn-lt"/>
          <a:ea typeface="+mn-ea"/>
          <a:cs typeface="+mn-cs"/>
        </a:defRPr>
      </a:lvl7pPr>
      <a:lvl8pPr marL="2295154" algn="l" defTabSz="655757" rtl="0" eaLnBrk="1" latinLnBrk="0" hangingPunct="1">
        <a:defRPr sz="1300" kern="1200">
          <a:solidFill>
            <a:schemeClr val="tx1"/>
          </a:solidFill>
          <a:latin typeface="+mn-lt"/>
          <a:ea typeface="+mn-ea"/>
          <a:cs typeface="+mn-cs"/>
        </a:defRPr>
      </a:lvl8pPr>
      <a:lvl9pPr marL="2623028" algn="l" defTabSz="6557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6440" tIns="33224" rIns="66440" bIns="3322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25"/>
            <a:ext cx="7886700" cy="3263503"/>
          </a:xfrm>
          <a:prstGeom prst="rect">
            <a:avLst/>
          </a:prstGeom>
        </p:spPr>
        <p:txBody>
          <a:bodyPr vert="horz" lIns="66440" tIns="33224" rIns="66440" bIns="332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6440" tIns="33224" rIns="66440" bIns="33224" rtlCol="0" anchor="ctr"/>
          <a:lstStyle>
            <a:lvl1pPr algn="l">
              <a:defRPr sz="900">
                <a:solidFill>
                  <a:schemeClr val="tx1">
                    <a:tint val="75000"/>
                  </a:schemeClr>
                </a:solidFill>
              </a:defRPr>
            </a:lvl1pPr>
          </a:lstStyle>
          <a:p>
            <a:fld id="{FDC91A89-E8CE-409F-B6FB-2FE31E2C8F78}" type="datetimeFigureOut">
              <a:rPr lang="en-US" smtClean="0">
                <a:solidFill>
                  <a:prstClr val="black">
                    <a:tint val="75000"/>
                  </a:prstClr>
                </a:solidFill>
              </a:rPr>
              <a:pPr/>
              <a:t>3/9/2021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6440" tIns="33224" rIns="66440" bIns="33224"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6440" tIns="33224" rIns="66440" bIns="33224" rtlCol="0" anchor="ctr"/>
          <a:lstStyle>
            <a:lvl1pPr algn="r">
              <a:defRPr sz="900">
                <a:solidFill>
                  <a:schemeClr val="tx1">
                    <a:tint val="75000"/>
                  </a:schemeClr>
                </a:solidFill>
              </a:defRPr>
            </a:lvl1pPr>
          </a:lstStyle>
          <a:p>
            <a:fld id="{0438358B-5F39-41D6-BF65-BC7EA37EC5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56435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6439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100" indent="-166100" algn="l" defTabSz="664396" rtl="0" eaLnBrk="1" latinLnBrk="0" hangingPunct="1">
        <a:lnSpc>
          <a:spcPct val="90000"/>
        </a:lnSpc>
        <a:spcBef>
          <a:spcPts val="727"/>
        </a:spcBef>
        <a:buFont typeface="Arial" panose="020B0604020202020204" pitchFamily="34" charset="0"/>
        <a:buChar char="•"/>
        <a:defRPr sz="2000" kern="1200">
          <a:solidFill>
            <a:schemeClr val="tx1"/>
          </a:solidFill>
          <a:latin typeface="+mn-lt"/>
          <a:ea typeface="+mn-ea"/>
          <a:cs typeface="+mn-cs"/>
        </a:defRPr>
      </a:lvl1pPr>
      <a:lvl2pPr marL="498299" indent="-166100" algn="l" defTabSz="664396" rtl="0" eaLnBrk="1" latinLnBrk="0" hangingPunct="1">
        <a:lnSpc>
          <a:spcPct val="90000"/>
        </a:lnSpc>
        <a:spcBef>
          <a:spcPts val="363"/>
        </a:spcBef>
        <a:buFont typeface="Arial" panose="020B0604020202020204" pitchFamily="34" charset="0"/>
        <a:buChar char="•"/>
        <a:defRPr sz="1700" kern="1200">
          <a:solidFill>
            <a:schemeClr val="tx1"/>
          </a:solidFill>
          <a:latin typeface="+mn-lt"/>
          <a:ea typeface="+mn-ea"/>
          <a:cs typeface="+mn-cs"/>
        </a:defRPr>
      </a:lvl2pPr>
      <a:lvl3pPr marL="830492" indent="-166100" algn="l" defTabSz="664396" rtl="0" eaLnBrk="1" latinLnBrk="0" hangingPunct="1">
        <a:lnSpc>
          <a:spcPct val="90000"/>
        </a:lnSpc>
        <a:spcBef>
          <a:spcPts val="363"/>
        </a:spcBef>
        <a:buFont typeface="Arial" panose="020B0604020202020204" pitchFamily="34" charset="0"/>
        <a:buChar char="•"/>
        <a:defRPr sz="1500" kern="1200">
          <a:solidFill>
            <a:schemeClr val="tx1"/>
          </a:solidFill>
          <a:latin typeface="+mn-lt"/>
          <a:ea typeface="+mn-ea"/>
          <a:cs typeface="+mn-cs"/>
        </a:defRPr>
      </a:lvl3pPr>
      <a:lvl4pPr marL="1162691"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4pPr>
      <a:lvl5pPr marL="1494890"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5pPr>
      <a:lvl6pPr marL="1827089"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6pPr>
      <a:lvl7pPr marL="2159283"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7pPr>
      <a:lvl8pPr marL="2491482"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8pPr>
      <a:lvl9pPr marL="2823679"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64396" rtl="0" eaLnBrk="1" latinLnBrk="0" hangingPunct="1">
        <a:defRPr sz="1300" kern="1200">
          <a:solidFill>
            <a:schemeClr val="tx1"/>
          </a:solidFill>
          <a:latin typeface="+mn-lt"/>
          <a:ea typeface="+mn-ea"/>
          <a:cs typeface="+mn-cs"/>
        </a:defRPr>
      </a:lvl1pPr>
      <a:lvl2pPr marL="332199" algn="l" defTabSz="664396" rtl="0" eaLnBrk="1" latinLnBrk="0" hangingPunct="1">
        <a:defRPr sz="1300" kern="1200">
          <a:solidFill>
            <a:schemeClr val="tx1"/>
          </a:solidFill>
          <a:latin typeface="+mn-lt"/>
          <a:ea typeface="+mn-ea"/>
          <a:cs typeface="+mn-cs"/>
        </a:defRPr>
      </a:lvl2pPr>
      <a:lvl3pPr marL="664396" algn="l" defTabSz="664396" rtl="0" eaLnBrk="1" latinLnBrk="0" hangingPunct="1">
        <a:defRPr sz="1300" kern="1200">
          <a:solidFill>
            <a:schemeClr val="tx1"/>
          </a:solidFill>
          <a:latin typeface="+mn-lt"/>
          <a:ea typeface="+mn-ea"/>
          <a:cs typeface="+mn-cs"/>
        </a:defRPr>
      </a:lvl3pPr>
      <a:lvl4pPr marL="996592" algn="l" defTabSz="664396" rtl="0" eaLnBrk="1" latinLnBrk="0" hangingPunct="1">
        <a:defRPr sz="1300" kern="1200">
          <a:solidFill>
            <a:schemeClr val="tx1"/>
          </a:solidFill>
          <a:latin typeface="+mn-lt"/>
          <a:ea typeface="+mn-ea"/>
          <a:cs typeface="+mn-cs"/>
        </a:defRPr>
      </a:lvl4pPr>
      <a:lvl5pPr marL="1328791" algn="l" defTabSz="664396" rtl="0" eaLnBrk="1" latinLnBrk="0" hangingPunct="1">
        <a:defRPr sz="1300" kern="1200">
          <a:solidFill>
            <a:schemeClr val="tx1"/>
          </a:solidFill>
          <a:latin typeface="+mn-lt"/>
          <a:ea typeface="+mn-ea"/>
          <a:cs typeface="+mn-cs"/>
        </a:defRPr>
      </a:lvl5pPr>
      <a:lvl6pPr marL="1660985" algn="l" defTabSz="664396" rtl="0" eaLnBrk="1" latinLnBrk="0" hangingPunct="1">
        <a:defRPr sz="1300" kern="1200">
          <a:solidFill>
            <a:schemeClr val="tx1"/>
          </a:solidFill>
          <a:latin typeface="+mn-lt"/>
          <a:ea typeface="+mn-ea"/>
          <a:cs typeface="+mn-cs"/>
        </a:defRPr>
      </a:lvl6pPr>
      <a:lvl7pPr marL="1993185" algn="l" defTabSz="664396" rtl="0" eaLnBrk="1" latinLnBrk="0" hangingPunct="1">
        <a:defRPr sz="1300" kern="1200">
          <a:solidFill>
            <a:schemeClr val="tx1"/>
          </a:solidFill>
          <a:latin typeface="+mn-lt"/>
          <a:ea typeface="+mn-ea"/>
          <a:cs typeface="+mn-cs"/>
        </a:defRPr>
      </a:lvl7pPr>
      <a:lvl8pPr marL="2325383" algn="l" defTabSz="664396" rtl="0" eaLnBrk="1" latinLnBrk="0" hangingPunct="1">
        <a:defRPr sz="1300" kern="1200">
          <a:solidFill>
            <a:schemeClr val="tx1"/>
          </a:solidFill>
          <a:latin typeface="+mn-lt"/>
          <a:ea typeface="+mn-ea"/>
          <a:cs typeface="+mn-cs"/>
        </a:defRPr>
      </a:lvl8pPr>
      <a:lvl9pPr marL="2657582" algn="l" defTabSz="664396"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61612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par>
    </p:tnLst>
  </p:timing>
  <p:txStyles>
    <p:titleStyle>
      <a:lvl1pPr algn="l" defTabSz="628373"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157091" indent="-157091" algn="l" defTabSz="628373" rtl="0" eaLnBrk="1" latinLnBrk="0" hangingPunct="1">
        <a:lnSpc>
          <a:spcPct val="90000"/>
        </a:lnSpc>
        <a:spcBef>
          <a:spcPts val="689"/>
        </a:spcBef>
        <a:buFont typeface="Arial" panose="020B0604020202020204" pitchFamily="34" charset="0"/>
        <a:buChar char="•"/>
        <a:defRPr sz="2000" kern="1200">
          <a:solidFill>
            <a:schemeClr val="tx1"/>
          </a:solidFill>
          <a:latin typeface="+mn-lt"/>
          <a:ea typeface="+mn-ea"/>
          <a:cs typeface="+mn-cs"/>
        </a:defRPr>
      </a:lvl1pPr>
      <a:lvl2pPr marL="471275" indent="-157091" algn="l" defTabSz="628373" rtl="0" eaLnBrk="1" latinLnBrk="0" hangingPunct="1">
        <a:lnSpc>
          <a:spcPct val="90000"/>
        </a:lnSpc>
        <a:spcBef>
          <a:spcPts val="345"/>
        </a:spcBef>
        <a:buFont typeface="Arial" panose="020B0604020202020204" pitchFamily="34" charset="0"/>
        <a:buChar char="•"/>
        <a:defRPr sz="1700" kern="1200">
          <a:solidFill>
            <a:schemeClr val="tx1"/>
          </a:solidFill>
          <a:latin typeface="+mn-lt"/>
          <a:ea typeface="+mn-ea"/>
          <a:cs typeface="+mn-cs"/>
        </a:defRPr>
      </a:lvl2pPr>
      <a:lvl3pPr marL="785457" indent="-157091" algn="l" defTabSz="628373" rtl="0" eaLnBrk="1" latinLnBrk="0" hangingPunct="1">
        <a:lnSpc>
          <a:spcPct val="90000"/>
        </a:lnSpc>
        <a:spcBef>
          <a:spcPts val="345"/>
        </a:spcBef>
        <a:buFont typeface="Arial" panose="020B0604020202020204" pitchFamily="34" charset="0"/>
        <a:buChar char="•"/>
        <a:defRPr sz="1400" kern="1200">
          <a:solidFill>
            <a:schemeClr val="tx1"/>
          </a:solidFill>
          <a:latin typeface="+mn-lt"/>
          <a:ea typeface="+mn-ea"/>
          <a:cs typeface="+mn-cs"/>
        </a:defRPr>
      </a:lvl3pPr>
      <a:lvl4pPr marL="1099630"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4pPr>
      <a:lvl5pPr marL="1413833"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5pPr>
      <a:lvl6pPr marL="1727976"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6pPr>
      <a:lvl7pPr marL="2042180"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7pPr>
      <a:lvl8pPr marL="2356362"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8pPr>
      <a:lvl9pPr marL="2670533" indent="-157091" algn="l" defTabSz="628373" rtl="0" eaLnBrk="1" latinLnBrk="0" hangingPunct="1">
        <a:lnSpc>
          <a:spcPct val="90000"/>
        </a:lnSpc>
        <a:spcBef>
          <a:spcPts val="345"/>
        </a:spcBef>
        <a:buFont typeface="Arial" panose="020B0604020202020204" pitchFamily="34" charset="0"/>
        <a:buChar char="•"/>
        <a:defRPr sz="1200" kern="1200">
          <a:solidFill>
            <a:schemeClr val="tx1"/>
          </a:solidFill>
          <a:latin typeface="+mn-lt"/>
          <a:ea typeface="+mn-ea"/>
          <a:cs typeface="+mn-cs"/>
        </a:defRPr>
      </a:lvl9pPr>
    </p:bodyStyle>
    <p:otherStyle>
      <a:defPPr>
        <a:defRPr lang="zh-CN"/>
      </a:defPPr>
      <a:lvl1pPr marL="0" algn="l" defTabSz="628373" rtl="0" eaLnBrk="1" latinLnBrk="0" hangingPunct="1">
        <a:defRPr sz="1200" kern="1200">
          <a:solidFill>
            <a:schemeClr val="tx1"/>
          </a:solidFill>
          <a:latin typeface="+mn-lt"/>
          <a:ea typeface="+mn-ea"/>
          <a:cs typeface="+mn-cs"/>
        </a:defRPr>
      </a:lvl1pPr>
      <a:lvl2pPr marL="314186" algn="l" defTabSz="628373" rtl="0" eaLnBrk="1" latinLnBrk="0" hangingPunct="1">
        <a:defRPr sz="1200" kern="1200">
          <a:solidFill>
            <a:schemeClr val="tx1"/>
          </a:solidFill>
          <a:latin typeface="+mn-lt"/>
          <a:ea typeface="+mn-ea"/>
          <a:cs typeface="+mn-cs"/>
        </a:defRPr>
      </a:lvl2pPr>
      <a:lvl3pPr marL="628373" algn="l" defTabSz="628373" rtl="0" eaLnBrk="1" latinLnBrk="0" hangingPunct="1">
        <a:defRPr sz="1200" kern="1200">
          <a:solidFill>
            <a:schemeClr val="tx1"/>
          </a:solidFill>
          <a:latin typeface="+mn-lt"/>
          <a:ea typeface="+mn-ea"/>
          <a:cs typeface="+mn-cs"/>
        </a:defRPr>
      </a:lvl3pPr>
      <a:lvl4pPr marL="942554" algn="l" defTabSz="628373" rtl="0" eaLnBrk="1" latinLnBrk="0" hangingPunct="1">
        <a:defRPr sz="1200" kern="1200">
          <a:solidFill>
            <a:schemeClr val="tx1"/>
          </a:solidFill>
          <a:latin typeface="+mn-lt"/>
          <a:ea typeface="+mn-ea"/>
          <a:cs typeface="+mn-cs"/>
        </a:defRPr>
      </a:lvl4pPr>
      <a:lvl5pPr marL="1256696" algn="l" defTabSz="628373" rtl="0" eaLnBrk="1" latinLnBrk="0" hangingPunct="1">
        <a:defRPr sz="1200" kern="1200">
          <a:solidFill>
            <a:schemeClr val="tx1"/>
          </a:solidFill>
          <a:latin typeface="+mn-lt"/>
          <a:ea typeface="+mn-ea"/>
          <a:cs typeface="+mn-cs"/>
        </a:defRPr>
      </a:lvl5pPr>
      <a:lvl6pPr marL="1570907" algn="l" defTabSz="628373" rtl="0" eaLnBrk="1" latinLnBrk="0" hangingPunct="1">
        <a:defRPr sz="1200" kern="1200">
          <a:solidFill>
            <a:schemeClr val="tx1"/>
          </a:solidFill>
          <a:latin typeface="+mn-lt"/>
          <a:ea typeface="+mn-ea"/>
          <a:cs typeface="+mn-cs"/>
        </a:defRPr>
      </a:lvl6pPr>
      <a:lvl7pPr marL="1885107" algn="l" defTabSz="628373" rtl="0" eaLnBrk="1" latinLnBrk="0" hangingPunct="1">
        <a:defRPr sz="1200" kern="1200">
          <a:solidFill>
            <a:schemeClr val="tx1"/>
          </a:solidFill>
          <a:latin typeface="+mn-lt"/>
          <a:ea typeface="+mn-ea"/>
          <a:cs typeface="+mn-cs"/>
        </a:defRPr>
      </a:lvl7pPr>
      <a:lvl8pPr marL="2199252" algn="l" defTabSz="628373" rtl="0" eaLnBrk="1" latinLnBrk="0" hangingPunct="1">
        <a:defRPr sz="1200" kern="1200">
          <a:solidFill>
            <a:schemeClr val="tx1"/>
          </a:solidFill>
          <a:latin typeface="+mn-lt"/>
          <a:ea typeface="+mn-ea"/>
          <a:cs typeface="+mn-cs"/>
        </a:defRPr>
      </a:lvl8pPr>
      <a:lvl9pPr marL="2513435" algn="l" defTabSz="628373"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2"/>
          </a:xfrm>
          <a:prstGeom prst="rect">
            <a:avLst/>
          </a:prstGeom>
        </p:spPr>
        <p:txBody>
          <a:bodyPr vert="horz" lIns="66440" tIns="33224" rIns="66440" bIns="33224"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5"/>
            <a:ext cx="7886700" cy="3263503"/>
          </a:xfrm>
          <a:prstGeom prst="rect">
            <a:avLst/>
          </a:prstGeom>
        </p:spPr>
        <p:txBody>
          <a:bodyPr vert="horz" lIns="66440" tIns="33224" rIns="66440" bIns="3322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6440" tIns="33224" rIns="66440" bIns="33224" rtlCol="0" anchor="ctr"/>
          <a:lstStyle>
            <a:lvl1pPr algn="l">
              <a:defRPr sz="900">
                <a:solidFill>
                  <a:schemeClr val="tx1">
                    <a:tint val="75000"/>
                  </a:schemeClr>
                </a:solidFill>
              </a:defRPr>
            </a:lvl1pPr>
          </a:lstStyle>
          <a:p>
            <a:fld id="{82F288E0-7875-42C4-84C8-98DBBD3BF4D2}" type="datetimeFigureOut">
              <a:rPr lang="zh-CN" altLang="en-US" smtClean="0">
                <a:solidFill>
                  <a:prstClr val="black">
                    <a:tint val="75000"/>
                  </a:prstClr>
                </a:solidFill>
              </a:rPr>
              <a:pPr/>
              <a:t>2021/3/9</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6440" tIns="33224" rIns="66440" bIns="33224"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6440" tIns="33224" rIns="66440" bIns="33224" rtlCol="0" anchor="ctr"/>
          <a:lstStyle>
            <a:lvl1pPr algn="r">
              <a:defRPr sz="9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49576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64396"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66100" indent="-166100" algn="l" defTabSz="664396" rtl="0" eaLnBrk="1" latinLnBrk="0" hangingPunct="1">
        <a:lnSpc>
          <a:spcPct val="90000"/>
        </a:lnSpc>
        <a:spcBef>
          <a:spcPts val="727"/>
        </a:spcBef>
        <a:buFont typeface="Arial" panose="020B0604020202020204" pitchFamily="34" charset="0"/>
        <a:buChar char="•"/>
        <a:defRPr sz="2000" kern="1200">
          <a:solidFill>
            <a:schemeClr val="tx1"/>
          </a:solidFill>
          <a:latin typeface="+mn-lt"/>
          <a:ea typeface="+mn-ea"/>
          <a:cs typeface="+mn-cs"/>
        </a:defRPr>
      </a:lvl1pPr>
      <a:lvl2pPr marL="498299" indent="-166100" algn="l" defTabSz="664396" rtl="0" eaLnBrk="1" latinLnBrk="0" hangingPunct="1">
        <a:lnSpc>
          <a:spcPct val="90000"/>
        </a:lnSpc>
        <a:spcBef>
          <a:spcPts val="363"/>
        </a:spcBef>
        <a:buFont typeface="Arial" panose="020B0604020202020204" pitchFamily="34" charset="0"/>
        <a:buChar char="•"/>
        <a:defRPr sz="1700" kern="1200">
          <a:solidFill>
            <a:schemeClr val="tx1"/>
          </a:solidFill>
          <a:latin typeface="+mn-lt"/>
          <a:ea typeface="+mn-ea"/>
          <a:cs typeface="+mn-cs"/>
        </a:defRPr>
      </a:lvl2pPr>
      <a:lvl3pPr marL="830492" indent="-166100" algn="l" defTabSz="664396" rtl="0" eaLnBrk="1" latinLnBrk="0" hangingPunct="1">
        <a:lnSpc>
          <a:spcPct val="90000"/>
        </a:lnSpc>
        <a:spcBef>
          <a:spcPts val="363"/>
        </a:spcBef>
        <a:buFont typeface="Arial" panose="020B0604020202020204" pitchFamily="34" charset="0"/>
        <a:buChar char="•"/>
        <a:defRPr sz="1500" kern="1200">
          <a:solidFill>
            <a:schemeClr val="tx1"/>
          </a:solidFill>
          <a:latin typeface="+mn-lt"/>
          <a:ea typeface="+mn-ea"/>
          <a:cs typeface="+mn-cs"/>
        </a:defRPr>
      </a:lvl3pPr>
      <a:lvl4pPr marL="1162691"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4pPr>
      <a:lvl5pPr marL="1494890"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5pPr>
      <a:lvl6pPr marL="1827089"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6pPr>
      <a:lvl7pPr marL="2159283"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7pPr>
      <a:lvl8pPr marL="2491482"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8pPr>
      <a:lvl9pPr marL="2823679" indent="-166100" algn="l" defTabSz="664396" rtl="0" eaLnBrk="1" latinLnBrk="0" hangingPunct="1">
        <a:lnSpc>
          <a:spcPct val="90000"/>
        </a:lnSpc>
        <a:spcBef>
          <a:spcPts val="363"/>
        </a:spcBef>
        <a:buFont typeface="Arial" panose="020B0604020202020204" pitchFamily="34" charset="0"/>
        <a:buChar char="•"/>
        <a:defRPr sz="1300" kern="1200">
          <a:solidFill>
            <a:schemeClr val="tx1"/>
          </a:solidFill>
          <a:latin typeface="+mn-lt"/>
          <a:ea typeface="+mn-ea"/>
          <a:cs typeface="+mn-cs"/>
        </a:defRPr>
      </a:lvl9pPr>
    </p:bodyStyle>
    <p:otherStyle>
      <a:defPPr>
        <a:defRPr lang="zh-CN"/>
      </a:defPPr>
      <a:lvl1pPr marL="0" algn="l" defTabSz="664396" rtl="0" eaLnBrk="1" latinLnBrk="0" hangingPunct="1">
        <a:defRPr sz="1300" kern="1200">
          <a:solidFill>
            <a:schemeClr val="tx1"/>
          </a:solidFill>
          <a:latin typeface="+mn-lt"/>
          <a:ea typeface="+mn-ea"/>
          <a:cs typeface="+mn-cs"/>
        </a:defRPr>
      </a:lvl1pPr>
      <a:lvl2pPr marL="332199" algn="l" defTabSz="664396" rtl="0" eaLnBrk="1" latinLnBrk="0" hangingPunct="1">
        <a:defRPr sz="1300" kern="1200">
          <a:solidFill>
            <a:schemeClr val="tx1"/>
          </a:solidFill>
          <a:latin typeface="+mn-lt"/>
          <a:ea typeface="+mn-ea"/>
          <a:cs typeface="+mn-cs"/>
        </a:defRPr>
      </a:lvl2pPr>
      <a:lvl3pPr marL="664396" algn="l" defTabSz="664396" rtl="0" eaLnBrk="1" latinLnBrk="0" hangingPunct="1">
        <a:defRPr sz="1300" kern="1200">
          <a:solidFill>
            <a:schemeClr val="tx1"/>
          </a:solidFill>
          <a:latin typeface="+mn-lt"/>
          <a:ea typeface="+mn-ea"/>
          <a:cs typeface="+mn-cs"/>
        </a:defRPr>
      </a:lvl3pPr>
      <a:lvl4pPr marL="996592" algn="l" defTabSz="664396" rtl="0" eaLnBrk="1" latinLnBrk="0" hangingPunct="1">
        <a:defRPr sz="1300" kern="1200">
          <a:solidFill>
            <a:schemeClr val="tx1"/>
          </a:solidFill>
          <a:latin typeface="+mn-lt"/>
          <a:ea typeface="+mn-ea"/>
          <a:cs typeface="+mn-cs"/>
        </a:defRPr>
      </a:lvl4pPr>
      <a:lvl5pPr marL="1328791" algn="l" defTabSz="664396" rtl="0" eaLnBrk="1" latinLnBrk="0" hangingPunct="1">
        <a:defRPr sz="1300" kern="1200">
          <a:solidFill>
            <a:schemeClr val="tx1"/>
          </a:solidFill>
          <a:latin typeface="+mn-lt"/>
          <a:ea typeface="+mn-ea"/>
          <a:cs typeface="+mn-cs"/>
        </a:defRPr>
      </a:lvl5pPr>
      <a:lvl6pPr marL="1660985" algn="l" defTabSz="664396" rtl="0" eaLnBrk="1" latinLnBrk="0" hangingPunct="1">
        <a:defRPr sz="1300" kern="1200">
          <a:solidFill>
            <a:schemeClr val="tx1"/>
          </a:solidFill>
          <a:latin typeface="+mn-lt"/>
          <a:ea typeface="+mn-ea"/>
          <a:cs typeface="+mn-cs"/>
        </a:defRPr>
      </a:lvl6pPr>
      <a:lvl7pPr marL="1993185" algn="l" defTabSz="664396" rtl="0" eaLnBrk="1" latinLnBrk="0" hangingPunct="1">
        <a:defRPr sz="1300" kern="1200">
          <a:solidFill>
            <a:schemeClr val="tx1"/>
          </a:solidFill>
          <a:latin typeface="+mn-lt"/>
          <a:ea typeface="+mn-ea"/>
          <a:cs typeface="+mn-cs"/>
        </a:defRPr>
      </a:lvl7pPr>
      <a:lvl8pPr marL="2325383" algn="l" defTabSz="664396" rtl="0" eaLnBrk="1" latinLnBrk="0" hangingPunct="1">
        <a:defRPr sz="1300" kern="1200">
          <a:solidFill>
            <a:schemeClr val="tx1"/>
          </a:solidFill>
          <a:latin typeface="+mn-lt"/>
          <a:ea typeface="+mn-ea"/>
          <a:cs typeface="+mn-cs"/>
        </a:defRPr>
      </a:lvl8pPr>
      <a:lvl9pPr marL="2657582" algn="l" defTabSz="664396"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307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885773" rtl="0" eaLnBrk="1" latinLnBrk="0" hangingPunct="1">
        <a:spcBef>
          <a:spcPct val="0"/>
        </a:spcBef>
        <a:buNone/>
        <a:defRPr sz="4300" kern="1200">
          <a:solidFill>
            <a:schemeClr val="tx1"/>
          </a:solidFill>
          <a:latin typeface="+mj-lt"/>
          <a:ea typeface="+mj-ea"/>
          <a:cs typeface="+mj-cs"/>
        </a:defRPr>
      </a:lvl1pPr>
    </p:titleStyle>
    <p:bodyStyle>
      <a:lvl1pPr marL="332167" indent="-332167" algn="l" defTabSz="885773" rtl="0" eaLnBrk="1" latinLnBrk="0" hangingPunct="1">
        <a:spcBef>
          <a:spcPct val="20000"/>
        </a:spcBef>
        <a:buFont typeface="Arial" pitchFamily="34" charset="0"/>
        <a:buChar char="•"/>
        <a:defRPr sz="3100" kern="1200">
          <a:solidFill>
            <a:schemeClr val="tx1"/>
          </a:solidFill>
          <a:latin typeface="+mn-lt"/>
          <a:ea typeface="+mn-ea"/>
          <a:cs typeface="+mn-cs"/>
        </a:defRPr>
      </a:lvl1pPr>
      <a:lvl2pPr marL="719690" indent="-276803" algn="l" defTabSz="885773"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107218" indent="-221441" algn="l" defTabSz="885773"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50099"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1992987"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35870"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878757"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21643"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764528" indent="-221441" algn="l" defTabSz="88577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885773" rtl="0" eaLnBrk="1" latinLnBrk="0" hangingPunct="1">
        <a:defRPr sz="1700" kern="1200">
          <a:solidFill>
            <a:schemeClr val="tx1"/>
          </a:solidFill>
          <a:latin typeface="+mn-lt"/>
          <a:ea typeface="+mn-ea"/>
          <a:cs typeface="+mn-cs"/>
        </a:defRPr>
      </a:lvl1pPr>
      <a:lvl2pPr marL="442886" algn="l" defTabSz="885773" rtl="0" eaLnBrk="1" latinLnBrk="0" hangingPunct="1">
        <a:defRPr sz="1700" kern="1200">
          <a:solidFill>
            <a:schemeClr val="tx1"/>
          </a:solidFill>
          <a:latin typeface="+mn-lt"/>
          <a:ea typeface="+mn-ea"/>
          <a:cs typeface="+mn-cs"/>
        </a:defRPr>
      </a:lvl2pPr>
      <a:lvl3pPr marL="885773" algn="l" defTabSz="885773" rtl="0" eaLnBrk="1" latinLnBrk="0" hangingPunct="1">
        <a:defRPr sz="1700" kern="1200">
          <a:solidFill>
            <a:schemeClr val="tx1"/>
          </a:solidFill>
          <a:latin typeface="+mn-lt"/>
          <a:ea typeface="+mn-ea"/>
          <a:cs typeface="+mn-cs"/>
        </a:defRPr>
      </a:lvl3pPr>
      <a:lvl4pPr marL="1328659" algn="l" defTabSz="885773" rtl="0" eaLnBrk="1" latinLnBrk="0" hangingPunct="1">
        <a:defRPr sz="1700" kern="1200">
          <a:solidFill>
            <a:schemeClr val="tx1"/>
          </a:solidFill>
          <a:latin typeface="+mn-lt"/>
          <a:ea typeface="+mn-ea"/>
          <a:cs typeface="+mn-cs"/>
        </a:defRPr>
      </a:lvl4pPr>
      <a:lvl5pPr marL="1771545" algn="l" defTabSz="885773" rtl="0" eaLnBrk="1" latinLnBrk="0" hangingPunct="1">
        <a:defRPr sz="1700" kern="1200">
          <a:solidFill>
            <a:schemeClr val="tx1"/>
          </a:solidFill>
          <a:latin typeface="+mn-lt"/>
          <a:ea typeface="+mn-ea"/>
          <a:cs typeface="+mn-cs"/>
        </a:defRPr>
      </a:lvl5pPr>
      <a:lvl6pPr marL="2214431" algn="l" defTabSz="885773" rtl="0" eaLnBrk="1" latinLnBrk="0" hangingPunct="1">
        <a:defRPr sz="1700" kern="1200">
          <a:solidFill>
            <a:schemeClr val="tx1"/>
          </a:solidFill>
          <a:latin typeface="+mn-lt"/>
          <a:ea typeface="+mn-ea"/>
          <a:cs typeface="+mn-cs"/>
        </a:defRPr>
      </a:lvl6pPr>
      <a:lvl7pPr marL="2657317" algn="l" defTabSz="885773" rtl="0" eaLnBrk="1" latinLnBrk="0" hangingPunct="1">
        <a:defRPr sz="1700" kern="1200">
          <a:solidFill>
            <a:schemeClr val="tx1"/>
          </a:solidFill>
          <a:latin typeface="+mn-lt"/>
          <a:ea typeface="+mn-ea"/>
          <a:cs typeface="+mn-cs"/>
        </a:defRPr>
      </a:lvl7pPr>
      <a:lvl8pPr marL="3100196" algn="l" defTabSz="885773" rtl="0" eaLnBrk="1" latinLnBrk="0" hangingPunct="1">
        <a:defRPr sz="1700" kern="1200">
          <a:solidFill>
            <a:schemeClr val="tx1"/>
          </a:solidFill>
          <a:latin typeface="+mn-lt"/>
          <a:ea typeface="+mn-ea"/>
          <a:cs typeface="+mn-cs"/>
        </a:defRPr>
      </a:lvl8pPr>
      <a:lvl9pPr marL="3543086" algn="l" defTabSz="885773"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72" y="872"/>
            <a:ext cx="9142269" cy="5141775"/>
          </a:xfrm>
          <a:prstGeom prst="rect">
            <a:avLst/>
          </a:prstGeom>
          <a:noFill/>
          <a:ln w="9525">
            <a:noFill/>
          </a:ln>
        </p:spPr>
      </p:pic>
    </p:spTree>
    <p:extLst>
      <p:ext uri="{BB962C8B-B14F-4D97-AF65-F5344CB8AC3E}">
        <p14:creationId xmlns:p14="http://schemas.microsoft.com/office/powerpoint/2010/main" val="1038834225"/>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advClick="0" advTm="0">
    <p:random/>
  </p:transition>
  <p:hf sldNum="0" hdr="0"/>
  <p:txStyles>
    <p:titleStyle>
      <a:lvl1pPr marL="0" lvl="0" indent="0" algn="ctr" defTabSz="778877" eaLnBrk="1" fontAlgn="base" latinLnBrk="0" hangingPunct="1">
        <a:lnSpc>
          <a:spcPct val="100000"/>
        </a:lnSpc>
        <a:spcBef>
          <a:spcPct val="0"/>
        </a:spcBef>
        <a:spcAft>
          <a:spcPct val="0"/>
        </a:spcAft>
        <a:buClr>
          <a:srgbClr val="000000"/>
        </a:buClr>
        <a:buNone/>
        <a:defRPr sz="3700" b="0" i="0" u="none" kern="1200" baseline="0">
          <a:solidFill>
            <a:schemeClr val="tx2"/>
          </a:solidFill>
          <a:latin typeface="+mj-lt"/>
          <a:ea typeface="+mj-ea"/>
          <a:cs typeface="+mj-cs"/>
        </a:defRPr>
      </a:lvl1pPr>
    </p:titleStyle>
    <p:bodyStyle>
      <a:lvl1pPr marL="291710" lvl="0" indent="-291710" algn="l" defTabSz="778877" eaLnBrk="1" fontAlgn="base" latinLnBrk="0" hangingPunct="1">
        <a:lnSpc>
          <a:spcPct val="100000"/>
        </a:lnSpc>
        <a:spcBef>
          <a:spcPct val="20000"/>
        </a:spcBef>
        <a:spcAft>
          <a:spcPct val="0"/>
        </a:spcAft>
        <a:buChar char="•"/>
        <a:defRPr sz="2700" b="0" i="0" u="none" kern="1200" baseline="0">
          <a:solidFill>
            <a:schemeClr val="tx1"/>
          </a:solidFill>
          <a:latin typeface="+mn-lt"/>
          <a:ea typeface="+mn-ea"/>
          <a:cs typeface="+mn-cs"/>
        </a:defRPr>
      </a:lvl1pPr>
      <a:lvl2pPr marL="632861" lvl="1" indent="-243915" algn="l" defTabSz="778877"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2pPr>
      <a:lvl3pPr marL="973351" lvl="2" indent="-194474" algn="l" defTabSz="778877"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3pPr>
      <a:lvl4pPr marL="1362953" lvl="3" indent="-195130"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4pPr>
      <a:lvl5pPr marL="1751898" lvl="4" indent="-194474"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5pPr>
      <a:lvl6pPr marL="1305269" lvl="5" indent="-118661"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6pPr>
      <a:lvl7pPr marL="1542590" lvl="6" indent="-118661"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7pPr>
      <a:lvl8pPr marL="1779911" lvl="7" indent="-118661"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8pPr>
      <a:lvl9pPr marL="2017232" lvl="8" indent="-118661" algn="l" defTabSz="778877" eaLnBrk="1" fontAlgn="base" latinLnBrk="0" hangingPunct="1">
        <a:lnSpc>
          <a:spcPct val="100000"/>
        </a:lnSpc>
        <a:spcBef>
          <a:spcPct val="20000"/>
        </a:spcBef>
        <a:spcAft>
          <a:spcPct val="0"/>
        </a:spcAft>
        <a:buChar char="»"/>
        <a:defRPr sz="1700" b="0" i="0" u="none" kern="1200" baseline="0">
          <a:solidFill>
            <a:schemeClr val="tx1"/>
          </a:solidFill>
          <a:latin typeface="+mn-lt"/>
          <a:ea typeface="+mn-ea"/>
          <a:cs typeface="+mn-cs"/>
        </a:defRPr>
      </a:lvl9pPr>
    </p:bodyStyle>
    <p:otherStyle>
      <a:lvl1pPr marL="0" lvl="0" indent="0" algn="l" defTabSz="474644" eaLnBrk="1" fontAlgn="base" latinLnBrk="0" hangingPunct="1">
        <a:lnSpc>
          <a:spcPct val="100000"/>
        </a:lnSpc>
        <a:spcBef>
          <a:spcPct val="0"/>
        </a:spcBef>
        <a:spcAft>
          <a:spcPct val="0"/>
        </a:spcAft>
        <a:buNone/>
        <a:defRPr sz="900" b="0" i="0" u="none" kern="1200" baseline="0">
          <a:solidFill>
            <a:schemeClr val="tx1"/>
          </a:solidFill>
          <a:latin typeface="+mn-lt"/>
          <a:ea typeface="+mn-ea"/>
          <a:cs typeface="+mn-cs"/>
        </a:defRPr>
      </a:lvl1pPr>
      <a:lvl2pPr marL="237322" lvl="1"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74644" lvl="2"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11965" lvl="3"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49286" lvl="4"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186607" lvl="5"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23931" lvl="6"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661252" lvl="7"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898573" lvl="8" indent="0" algn="l" defTabSz="474644"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71480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914198" rtl="0" eaLnBrk="1" latinLnBrk="0" hangingPunct="1">
        <a:spcBef>
          <a:spcPct val="0"/>
        </a:spcBef>
        <a:buNone/>
        <a:defRPr sz="4400" kern="1200">
          <a:solidFill>
            <a:schemeClr val="tx1"/>
          </a:solidFill>
          <a:latin typeface="+mj-lt"/>
          <a:ea typeface="+mj-ea"/>
          <a:cs typeface="+mj-cs"/>
        </a:defRPr>
      </a:lvl1pPr>
    </p:titleStyle>
    <p:bodyStyle>
      <a:lvl1pPr marL="342821" indent="-342821" algn="l" defTabSz="91419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7" indent="-285687" algn="l" defTabSz="91419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44" indent="-228546" algn="l" defTabSz="91419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40"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40"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33"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4"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31"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6" algn="l" defTabSz="91419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198" rtl="0" eaLnBrk="1" latinLnBrk="0" hangingPunct="1">
        <a:defRPr sz="1800" kern="1200">
          <a:solidFill>
            <a:schemeClr val="tx1"/>
          </a:solidFill>
          <a:latin typeface="+mn-lt"/>
          <a:ea typeface="+mn-ea"/>
          <a:cs typeface="+mn-cs"/>
        </a:defRPr>
      </a:lvl1pPr>
      <a:lvl2pPr marL="457094" algn="l" defTabSz="914198" rtl="0" eaLnBrk="1" latinLnBrk="0" hangingPunct="1">
        <a:defRPr sz="1800" kern="1200">
          <a:solidFill>
            <a:schemeClr val="tx1"/>
          </a:solidFill>
          <a:latin typeface="+mn-lt"/>
          <a:ea typeface="+mn-ea"/>
          <a:cs typeface="+mn-cs"/>
        </a:defRPr>
      </a:lvl2pPr>
      <a:lvl3pPr marL="914198" algn="l" defTabSz="914198" rtl="0" eaLnBrk="1" latinLnBrk="0" hangingPunct="1">
        <a:defRPr sz="1800" kern="1200">
          <a:solidFill>
            <a:schemeClr val="tx1"/>
          </a:solidFill>
          <a:latin typeface="+mn-lt"/>
          <a:ea typeface="+mn-ea"/>
          <a:cs typeface="+mn-cs"/>
        </a:defRPr>
      </a:lvl3pPr>
      <a:lvl4pPr marL="1371294" algn="l" defTabSz="914198" rtl="0" eaLnBrk="1" latinLnBrk="0" hangingPunct="1">
        <a:defRPr sz="1800" kern="1200">
          <a:solidFill>
            <a:schemeClr val="tx1"/>
          </a:solidFill>
          <a:latin typeface="+mn-lt"/>
          <a:ea typeface="+mn-ea"/>
          <a:cs typeface="+mn-cs"/>
        </a:defRPr>
      </a:lvl4pPr>
      <a:lvl5pPr marL="1828394" algn="l" defTabSz="914198" rtl="0" eaLnBrk="1" latinLnBrk="0" hangingPunct="1">
        <a:defRPr sz="1800" kern="1200">
          <a:solidFill>
            <a:schemeClr val="tx1"/>
          </a:solidFill>
          <a:latin typeface="+mn-lt"/>
          <a:ea typeface="+mn-ea"/>
          <a:cs typeface="+mn-cs"/>
        </a:defRPr>
      </a:lvl5pPr>
      <a:lvl6pPr marL="2285487" algn="l" defTabSz="914198" rtl="0" eaLnBrk="1" latinLnBrk="0" hangingPunct="1">
        <a:defRPr sz="1800" kern="1200">
          <a:solidFill>
            <a:schemeClr val="tx1"/>
          </a:solidFill>
          <a:latin typeface="+mn-lt"/>
          <a:ea typeface="+mn-ea"/>
          <a:cs typeface="+mn-cs"/>
        </a:defRPr>
      </a:lvl6pPr>
      <a:lvl7pPr marL="2742581" algn="l" defTabSz="914198" rtl="0" eaLnBrk="1" latinLnBrk="0" hangingPunct="1">
        <a:defRPr sz="1800" kern="1200">
          <a:solidFill>
            <a:schemeClr val="tx1"/>
          </a:solidFill>
          <a:latin typeface="+mn-lt"/>
          <a:ea typeface="+mn-ea"/>
          <a:cs typeface="+mn-cs"/>
        </a:defRPr>
      </a:lvl7pPr>
      <a:lvl8pPr marL="3199680" algn="l" defTabSz="914198" rtl="0" eaLnBrk="1" latinLnBrk="0" hangingPunct="1">
        <a:defRPr sz="1800" kern="1200">
          <a:solidFill>
            <a:schemeClr val="tx1"/>
          </a:solidFill>
          <a:latin typeface="+mn-lt"/>
          <a:ea typeface="+mn-ea"/>
          <a:cs typeface="+mn-cs"/>
        </a:defRPr>
      </a:lvl8pPr>
      <a:lvl9pPr marL="3656777" algn="l" defTabSz="9141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6406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4.xml"/><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xml"/><Relationship Id="rId1" Type="http://schemas.openxmlformats.org/officeDocument/2006/relationships/slideLayout" Target="../slideLayouts/slideLayout65.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0.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3" Type="http://schemas.openxmlformats.org/officeDocument/2006/relationships/slideLayout" Target="../slideLayouts/slideLayout29.xml"/><Relationship Id="rId7" Type="http://schemas.openxmlformats.org/officeDocument/2006/relationships/image" Target="../media/image50.gif"/><Relationship Id="rId12"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8.xml"/><Relationship Id="rId11" Type="http://schemas.openxmlformats.org/officeDocument/2006/relationships/slide" Target="slide5.xml"/><Relationship Id="rId5" Type="http://schemas.openxmlformats.org/officeDocument/2006/relationships/image" Target="../media/image46.jpg"/><Relationship Id="rId10" Type="http://schemas.openxmlformats.org/officeDocument/2006/relationships/image" Target="../media/image48.gif"/><Relationship Id="rId4" Type="http://schemas.openxmlformats.org/officeDocument/2006/relationships/audio" Target="../media/audio1.wav"/><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9.xml"/><Relationship Id="rId7"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gif"/><Relationship Id="rId5"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9.xml"/><Relationship Id="rId7"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gif"/><Relationship Id="rId5"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9.xml"/><Relationship Id="rId7"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gif"/><Relationship Id="rId5"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9.xml"/><Relationship Id="rId7" Type="http://schemas.openxmlformats.org/officeDocument/2006/relationships/image" Target="../media/image4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gif"/><Relationship Id="rId5"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图片 5" descr="未 标题-1"/>
          <p:cNvPicPr>
            <a:picLocks noChangeAspect="1"/>
          </p:cNvPicPr>
          <p:nvPr/>
        </p:nvPicPr>
        <p:blipFill>
          <a:blip r:embed="rId3"/>
          <a:stretch>
            <a:fillRect/>
          </a:stretch>
        </p:blipFill>
        <p:spPr>
          <a:xfrm>
            <a:off x="933451" y="780577"/>
            <a:ext cx="1274922" cy="1238726"/>
          </a:xfrm>
          <a:prstGeom prst="rect">
            <a:avLst/>
          </a:prstGeom>
        </p:spPr>
      </p:pic>
      <p:pic>
        <p:nvPicPr>
          <p:cNvPr id="7" name="图片 6" descr="未 标题 -1"/>
          <p:cNvPicPr>
            <a:picLocks noChangeAspect="1"/>
          </p:cNvPicPr>
          <p:nvPr/>
        </p:nvPicPr>
        <p:blipFill>
          <a:blip r:embed="rId4"/>
          <a:stretch>
            <a:fillRect/>
          </a:stretch>
        </p:blipFill>
        <p:spPr>
          <a:xfrm>
            <a:off x="6850383" y="-328610"/>
            <a:ext cx="1891188" cy="1659255"/>
          </a:xfrm>
          <a:prstGeom prst="rect">
            <a:avLst/>
          </a:prstGeom>
        </p:spPr>
      </p:pic>
      <p:pic>
        <p:nvPicPr>
          <p:cNvPr id="8" name="图片 7" descr="未标题-1"/>
          <p:cNvPicPr>
            <a:picLocks noChangeAspect="1"/>
          </p:cNvPicPr>
          <p:nvPr/>
        </p:nvPicPr>
        <p:blipFill>
          <a:blip r:embed="rId5"/>
          <a:stretch>
            <a:fillRect/>
          </a:stretch>
        </p:blipFill>
        <p:spPr>
          <a:xfrm>
            <a:off x="1872616" y="3341378"/>
            <a:ext cx="5398770" cy="1842611"/>
          </a:xfrm>
          <a:prstGeom prst="rect">
            <a:avLst/>
          </a:prstGeom>
        </p:spPr>
      </p:pic>
      <p:sp>
        <p:nvSpPr>
          <p:cNvPr id="9" name="TextBox 8"/>
          <p:cNvSpPr txBox="1"/>
          <p:nvPr/>
        </p:nvSpPr>
        <p:spPr>
          <a:xfrm>
            <a:off x="1948086" y="967108"/>
            <a:ext cx="5709053" cy="1022036"/>
          </a:xfrm>
          <a:prstGeom prst="rect">
            <a:avLst/>
          </a:prstGeom>
          <a:noFill/>
        </p:spPr>
        <p:txBody>
          <a:bodyPr wrap="square" lIns="67200" tIns="33635" rIns="67200" bIns="33635">
            <a:spAutoFit/>
          </a:bodyPr>
          <a:lstStyle/>
          <a:p>
            <a:pPr algn="ctr" defTabSz="496103" fontAlgn="base">
              <a:spcBef>
                <a:spcPct val="0"/>
              </a:spcBef>
              <a:spcAft>
                <a:spcPct val="0"/>
              </a:spcAft>
              <a:defRPr/>
            </a:pPr>
            <a:endParaRPr lang="en-US" b="1" dirty="0">
              <a:solidFill>
                <a:srgbClr val="002060"/>
              </a:solidFill>
              <a:effectLst>
                <a:outerShdw blurRad="38100" dist="38100" dir="2700000" algn="tl">
                  <a:srgbClr val="000000">
                    <a:alpha val="43137"/>
                  </a:srgbClr>
                </a:outerShdw>
              </a:effectLst>
              <a:latin typeface="VNI-Avo" pitchFamily="2" charset="0"/>
              <a:cs typeface="Times New Roman" panose="02020603050405020304" pitchFamily="18" charset="0"/>
            </a:endParaRPr>
          </a:p>
          <a:p>
            <a:pPr algn="ctr" defTabSz="496103" fontAlgn="base">
              <a:spcBef>
                <a:spcPct val="0"/>
              </a:spcBef>
              <a:spcAft>
                <a:spcPct val="0"/>
              </a:spcAft>
              <a:defRPr/>
            </a:pPr>
            <a:r>
              <a:rPr lang="en-US" sz="49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MOÂN TIEÁNG VIEÄT</a:t>
            </a:r>
          </a:p>
        </p:txBody>
      </p:sp>
      <p:sp>
        <p:nvSpPr>
          <p:cNvPr id="10" name="TextBox 9"/>
          <p:cNvSpPr txBox="1"/>
          <p:nvPr/>
        </p:nvSpPr>
        <p:spPr>
          <a:xfrm>
            <a:off x="2045993" y="157610"/>
            <a:ext cx="4897305" cy="421872"/>
          </a:xfrm>
          <a:prstGeom prst="rect">
            <a:avLst/>
          </a:prstGeom>
          <a:noFill/>
        </p:spPr>
        <p:txBody>
          <a:bodyPr wrap="square" lIns="67200" tIns="33635" rIns="67200" bIns="33635" rtlCol="0">
            <a:spAutoFit/>
          </a:bodyPr>
          <a:lstStyle/>
          <a:p>
            <a:pPr defTabSz="702680"/>
            <a:r>
              <a:rPr lang="en-US" sz="2300" dirty="0" err="1">
                <a:solidFill>
                  <a:prstClr val="black"/>
                </a:solidFill>
                <a:latin typeface="VNI-Avo" pitchFamily="2" charset="0"/>
              </a:rPr>
              <a:t>Thöù</a:t>
            </a:r>
            <a:r>
              <a:rPr lang="en-US" sz="2300" dirty="0">
                <a:solidFill>
                  <a:prstClr val="black"/>
                </a:solidFill>
                <a:latin typeface="VNI-Avo" pitchFamily="2" charset="0"/>
              </a:rPr>
              <a:t>….</a:t>
            </a:r>
            <a:r>
              <a:rPr lang="en-US" sz="2300" dirty="0" err="1">
                <a:solidFill>
                  <a:prstClr val="black"/>
                </a:solidFill>
                <a:latin typeface="VNI-Avo" pitchFamily="2" charset="0"/>
              </a:rPr>
              <a:t>ngaøy</a:t>
            </a:r>
            <a:r>
              <a:rPr lang="en-US" sz="2300" dirty="0">
                <a:solidFill>
                  <a:prstClr val="black"/>
                </a:solidFill>
                <a:latin typeface="VNI-Avo" pitchFamily="2" charset="0"/>
              </a:rPr>
              <a:t>…..</a:t>
            </a:r>
            <a:r>
              <a:rPr lang="en-US" sz="2300" dirty="0" err="1">
                <a:solidFill>
                  <a:prstClr val="black"/>
                </a:solidFill>
                <a:latin typeface="VNI-Avo" pitchFamily="2" charset="0"/>
              </a:rPr>
              <a:t>thaùng</a:t>
            </a:r>
            <a:r>
              <a:rPr lang="en-US" sz="2300" dirty="0">
                <a:solidFill>
                  <a:prstClr val="black"/>
                </a:solidFill>
                <a:latin typeface="VNI-Avo" pitchFamily="2" charset="0"/>
              </a:rPr>
              <a:t>……</a:t>
            </a:r>
            <a:r>
              <a:rPr lang="en-US" sz="2300" dirty="0" err="1">
                <a:solidFill>
                  <a:prstClr val="black"/>
                </a:solidFill>
                <a:latin typeface="VNI-Avo" pitchFamily="2" charset="0"/>
              </a:rPr>
              <a:t>naêm</a:t>
            </a:r>
            <a:r>
              <a:rPr lang="en-US" sz="2300" dirty="0">
                <a:solidFill>
                  <a:prstClr val="black"/>
                </a:solidFill>
                <a:latin typeface="VNI-Avo" pitchFamily="2" charset="0"/>
              </a:rPr>
              <a:t>………..</a:t>
            </a:r>
          </a:p>
        </p:txBody>
      </p:sp>
      <p:sp>
        <p:nvSpPr>
          <p:cNvPr id="11" name="TextBox 10"/>
          <p:cNvSpPr txBox="1"/>
          <p:nvPr/>
        </p:nvSpPr>
        <p:spPr>
          <a:xfrm>
            <a:off x="2759828" y="2342834"/>
            <a:ext cx="4897305" cy="421872"/>
          </a:xfrm>
          <a:prstGeom prst="rect">
            <a:avLst/>
          </a:prstGeom>
          <a:noFill/>
        </p:spPr>
        <p:txBody>
          <a:bodyPr wrap="square" lIns="67200" tIns="33635" rIns="67200" bIns="33635" rtlCol="0">
            <a:spAutoFit/>
          </a:bodyPr>
          <a:lstStyle/>
          <a:p>
            <a:pPr defTabSz="702680"/>
            <a:r>
              <a:rPr lang="en-US" sz="2300" dirty="0" err="1">
                <a:solidFill>
                  <a:prstClr val="black"/>
                </a:solidFill>
                <a:latin typeface="VNI-Avo" pitchFamily="2" charset="0"/>
              </a:rPr>
              <a:t>Giaùo</a:t>
            </a:r>
            <a:r>
              <a:rPr lang="en-US" sz="2300" dirty="0">
                <a:solidFill>
                  <a:prstClr val="black"/>
                </a:solidFill>
                <a:latin typeface="VNI-Avo" pitchFamily="2" charset="0"/>
              </a:rPr>
              <a:t> </a:t>
            </a:r>
            <a:r>
              <a:rPr lang="en-US" sz="2300" dirty="0" err="1">
                <a:solidFill>
                  <a:prstClr val="black"/>
                </a:solidFill>
                <a:latin typeface="VNI-Avo" pitchFamily="2" charset="0"/>
              </a:rPr>
              <a:t>vieân</a:t>
            </a:r>
            <a:r>
              <a:rPr lang="en-US" sz="2300" dirty="0">
                <a:solidFill>
                  <a:prstClr val="black"/>
                </a:solidFill>
                <a:latin typeface="VNI-Avo" pitchFamily="2" charset="0"/>
              </a:rPr>
              <a:t>:</a:t>
            </a:r>
          </a:p>
        </p:txBody>
      </p:sp>
    </p:spTree>
    <p:extLst>
      <p:ext uri="{BB962C8B-B14F-4D97-AF65-F5344CB8AC3E}">
        <p14:creationId xmlns:p14="http://schemas.microsoft.com/office/powerpoint/2010/main" val="203149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6" dur="250" accel="50000" decel="50000" autoRev="1" fill="hold">
                                          <p:stCondLst>
                                            <p:cond delay="0"/>
                                          </p:stCondLst>
                                        </p:cTn>
                                        <p:tgtEl>
                                          <p:spTgt spid="9">
                                            <p:txEl>
                                              <p:pRg st="1" end="1"/>
                                            </p:txEl>
                                          </p:spTgt>
                                        </p:tgtEl>
                                        <p:attrNameLst>
                                          <p:attrName>ppt_x</p:attrName>
                                          <p:attrName>ppt_y</p:attrName>
                                        </p:attrNameLst>
                                      </p:cBhvr>
                                      <p:rCtr x="0" y="-3612"/>
                                    </p:animMotion>
                                    <p:animRot by="1500000">
                                      <p:cBhvr>
                                        <p:cTn id="7" dur="125" fill="hold">
                                          <p:stCondLst>
                                            <p:cond delay="0"/>
                                          </p:stCondLst>
                                        </p:cTn>
                                        <p:tgtEl>
                                          <p:spTgt spid="9">
                                            <p:txEl>
                                              <p:pRg st="1" end="1"/>
                                            </p:txEl>
                                          </p:spTgt>
                                        </p:tgtEl>
                                        <p:attrNameLst>
                                          <p:attrName>r</p:attrName>
                                        </p:attrNameLst>
                                      </p:cBhvr>
                                    </p:animRot>
                                    <p:animRot by="-1500000">
                                      <p:cBhvr>
                                        <p:cTn id="8" dur="125" fill="hold">
                                          <p:stCondLst>
                                            <p:cond delay="125"/>
                                          </p:stCondLst>
                                        </p:cTn>
                                        <p:tgtEl>
                                          <p:spTgt spid="9">
                                            <p:txEl>
                                              <p:pRg st="1" end="1"/>
                                            </p:txEl>
                                          </p:spTgt>
                                        </p:tgtEl>
                                        <p:attrNameLst>
                                          <p:attrName>r</p:attrName>
                                        </p:attrNameLst>
                                      </p:cBhvr>
                                    </p:animRot>
                                    <p:animRot by="-1500000">
                                      <p:cBhvr>
                                        <p:cTn id="9" dur="125" fill="hold">
                                          <p:stCondLst>
                                            <p:cond delay="250"/>
                                          </p:stCondLst>
                                        </p:cTn>
                                        <p:tgtEl>
                                          <p:spTgt spid="9">
                                            <p:txEl>
                                              <p:pRg st="1" end="1"/>
                                            </p:txEl>
                                          </p:spTgt>
                                        </p:tgtEl>
                                        <p:attrNameLst>
                                          <p:attrName>r</p:attrName>
                                        </p:attrNameLst>
                                      </p:cBhvr>
                                    </p:animRot>
                                    <p:animRot by="1500000">
                                      <p:cBhvr>
                                        <p:cTn id="10" dur="125" fill="hold">
                                          <p:stCondLst>
                                            <p:cond delay="375"/>
                                          </p:stCondLst>
                                        </p:cTn>
                                        <p:tgtEl>
                                          <p:spTgt spid="9">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680" t="7223" r="13594" b="58338"/>
          <a:stretch/>
        </p:blipFill>
        <p:spPr>
          <a:xfrm>
            <a:off x="1248560" y="-20001"/>
            <a:ext cx="6259157" cy="5163502"/>
          </a:xfrm>
          <a:prstGeom prst="rect">
            <a:avLst/>
          </a:prstGeom>
        </p:spPr>
      </p:pic>
      <p:cxnSp>
        <p:nvCxnSpPr>
          <p:cNvPr id="5" name="Straight Arrow Connector 4"/>
          <p:cNvCxnSpPr/>
          <p:nvPr/>
        </p:nvCxnSpPr>
        <p:spPr>
          <a:xfrm>
            <a:off x="3464185" y="999224"/>
            <a:ext cx="1550942" cy="2001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464191" y="856271"/>
            <a:ext cx="1827895" cy="1000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74968" y="2367320"/>
            <a:ext cx="1717114" cy="22058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17361" y="3000627"/>
            <a:ext cx="2085502" cy="9530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70362" y="1475751"/>
            <a:ext cx="1821725" cy="22396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317361" y="2367323"/>
            <a:ext cx="2085502" cy="22396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9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439" y="141482"/>
            <a:ext cx="9027230" cy="462195"/>
          </a:xfrm>
          <a:prstGeom prst="rect">
            <a:avLst/>
          </a:prstGeom>
          <a:noFill/>
          <a:ln w="25400" cap="flat" cmpd="sng" algn="ctr">
            <a:noFill/>
            <a:prstDash val="solid"/>
          </a:ln>
          <a:effectLst/>
        </p:spPr>
        <p:txBody>
          <a:bodyPr lIns="66440" tIns="33224" rIns="66440" bIns="33224" rtlCol="0" anchor="ctr"/>
          <a:lstStyle/>
          <a:p>
            <a:pPr>
              <a:defRPr/>
            </a:pPr>
            <a:r>
              <a:rPr lang="vi-VN" sz="2600" b="1" kern="0">
                <a:solidFill>
                  <a:srgbClr val="3333FF"/>
                </a:solidFill>
                <a:latin typeface="+mj-lt"/>
              </a:rPr>
              <a:t>2. Viết tên các con vật ở bài tập 1 theo thứ tự của cột hình.</a:t>
            </a:r>
            <a:endParaRPr lang="en-US" sz="2600" kern="0" dirty="0">
              <a:solidFill>
                <a:srgbClr val="3333FF"/>
              </a:solidFill>
              <a:latin typeface="+mj-lt"/>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
          <a:stretch/>
        </p:blipFill>
        <p:spPr bwMode="auto">
          <a:xfrm>
            <a:off x="116772" y="1193204"/>
            <a:ext cx="8830726" cy="218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20261" y="1666355"/>
            <a:ext cx="8881523" cy="667263"/>
          </a:xfrm>
          <a:prstGeom prst="rect">
            <a:avLst/>
          </a:prstGeom>
        </p:spPr>
        <p:txBody>
          <a:bodyPr wrap="square" lIns="66440" tIns="33224" rIns="66440" bIns="33224">
            <a:spAutoFit/>
          </a:bodyPr>
          <a:lstStyle/>
          <a:p>
            <a:pPr algn="just"/>
            <a:r>
              <a:rPr lang="vi-VN" sz="3900" b="1">
                <a:latin typeface="HP001 4 hàng" pitchFamily="34" charset="0"/>
              </a:rPr>
              <a:t>Con chó, con mèo, con cá, con chim, </a:t>
            </a:r>
            <a:endParaRPr lang="en-US" sz="3900" b="1">
              <a:latin typeface="HP001 4 hàng" pitchFamily="34" charset="0"/>
            </a:endParaRPr>
          </a:p>
        </p:txBody>
      </p:sp>
      <p:sp>
        <p:nvSpPr>
          <p:cNvPr id="6" name="Rectangle 5"/>
          <p:cNvSpPr/>
          <p:nvPr/>
        </p:nvSpPr>
        <p:spPr>
          <a:xfrm rot="10800000" flipV="1">
            <a:off x="750039" y="2305370"/>
            <a:ext cx="8197834" cy="667263"/>
          </a:xfrm>
          <a:prstGeom prst="rect">
            <a:avLst/>
          </a:prstGeom>
        </p:spPr>
        <p:txBody>
          <a:bodyPr wrap="square" lIns="66440" tIns="33224" rIns="66440" bIns="33224">
            <a:spAutoFit/>
          </a:bodyPr>
          <a:lstStyle/>
          <a:p>
            <a:pPr algn="just"/>
            <a:r>
              <a:rPr lang="vi-VN" sz="3900" b="1">
                <a:latin typeface="HP001 4 hàng" pitchFamily="34" charset="0"/>
              </a:rPr>
              <a:t>con ngựa, con </a:t>
            </a:r>
            <a:r>
              <a:rPr lang="vi-VN" sz="3900" b="1">
                <a:latin typeface="HP001 4 hàng" pitchFamily="34" charset="0"/>
              </a:rPr>
              <a:t>thỏ.</a:t>
            </a:r>
            <a:endParaRPr lang="vi-VN" sz="3900" b="1">
              <a:latin typeface="HP001 4 hàng" pitchFamily="34" charset="0"/>
            </a:endParaRPr>
          </a:p>
        </p:txBody>
      </p:sp>
    </p:spTree>
    <p:extLst>
      <p:ext uri="{BB962C8B-B14F-4D97-AF65-F5344CB8AC3E}">
        <p14:creationId xmlns:p14="http://schemas.microsoft.com/office/powerpoint/2010/main" val="21906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681" t="58205" r="6000" b="30650"/>
          <a:stretch/>
        </p:blipFill>
        <p:spPr>
          <a:xfrm>
            <a:off x="-726" y="19966"/>
            <a:ext cx="9006217" cy="3414667"/>
          </a:xfrm>
          <a:prstGeom prst="rect">
            <a:avLst/>
          </a:prstGeom>
        </p:spPr>
      </p:pic>
    </p:spTree>
    <p:extLst>
      <p:ext uri="{BB962C8B-B14F-4D97-AF65-F5344CB8AC3E}">
        <p14:creationId xmlns:p14="http://schemas.microsoft.com/office/powerpoint/2010/main" val="3614033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 b="9577"/>
          <a:stretch/>
        </p:blipFill>
        <p:spPr>
          <a:xfrm>
            <a:off x="-133789" y="0"/>
            <a:ext cx="9277790" cy="5143500"/>
          </a:xfrm>
          <a:prstGeom prst="rect">
            <a:avLst/>
          </a:prstGeom>
        </p:spPr>
      </p:pic>
      <p:sp>
        <p:nvSpPr>
          <p:cNvPr id="6" name="Rectangle 5"/>
          <p:cNvSpPr/>
          <p:nvPr/>
        </p:nvSpPr>
        <p:spPr>
          <a:xfrm>
            <a:off x="467544" y="602055"/>
            <a:ext cx="8136903" cy="1017020"/>
          </a:xfrm>
          <a:prstGeom prst="rect">
            <a:avLst/>
          </a:prstGeom>
          <a:noFill/>
        </p:spPr>
        <p:txBody>
          <a:bodyPr wrap="square" lIns="92782" tIns="46392" rIns="92782" bIns="46392">
            <a:spAutoFit/>
          </a:bodyPr>
          <a:lstStyle/>
          <a:p>
            <a:pPr algn="ctr" defTabSz="970203">
              <a:defRPr/>
            </a:pPr>
            <a:r>
              <a:rPr lang="en-US" sz="6000" b="1" smtClean="0">
                <a:ln w="12700">
                  <a:solidFill>
                    <a:srgbClr val="4BACC6"/>
                  </a:solidFill>
                  <a:prstDash val="solid"/>
                </a:ln>
                <a:solidFill>
                  <a:srgbClr val="FF0000"/>
                </a:solidFill>
                <a:latin typeface="Times New Roman" pitchFamily="18" charset="0"/>
                <a:cs typeface="Times New Roman" pitchFamily="18" charset="0"/>
              </a:rPr>
              <a:t>HOẠT ĐỘNG NHÓM</a:t>
            </a:r>
            <a:endParaRPr lang="en-US" sz="6000" b="1" dirty="0">
              <a:ln w="12700">
                <a:solidFill>
                  <a:srgbClr val="4BACC6"/>
                </a:solidFill>
                <a:prstDash val="solid"/>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047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681" t="58205" r="6000" b="30650"/>
          <a:stretch/>
        </p:blipFill>
        <p:spPr>
          <a:xfrm>
            <a:off x="52442" y="46175"/>
            <a:ext cx="9006217" cy="2190531"/>
          </a:xfrm>
          <a:prstGeom prst="rect">
            <a:avLst/>
          </a:prstGeom>
        </p:spPr>
      </p:pic>
      <p:sp>
        <p:nvSpPr>
          <p:cNvPr id="4" name="Rectangle 3"/>
          <p:cNvSpPr/>
          <p:nvPr/>
        </p:nvSpPr>
        <p:spPr>
          <a:xfrm>
            <a:off x="423234" y="3000623"/>
            <a:ext cx="8136904" cy="462195"/>
          </a:xfrm>
          <a:prstGeom prst="rect">
            <a:avLst/>
          </a:prstGeom>
          <a:noFill/>
          <a:ln w="25400" cap="flat" cmpd="sng" algn="ctr">
            <a:noFill/>
            <a:prstDash val="solid"/>
          </a:ln>
          <a:effectLst/>
        </p:spPr>
        <p:txBody>
          <a:bodyPr lIns="66440" tIns="33224" rIns="66440" bIns="33224" rtlCol="0" anchor="ctr"/>
          <a:lstStyle/>
          <a:p>
            <a:pPr>
              <a:defRPr/>
            </a:pPr>
            <a:r>
              <a:rPr lang="vi-VN" sz="2600" b="1" kern="0">
                <a:solidFill>
                  <a:srgbClr val="3333FF"/>
                </a:solidFill>
                <a:latin typeface="Times New Roman"/>
              </a:rPr>
              <a:t>Con vật mình yêu thích nhất là con mèo. Ở nhà mình đặt tên cho nó là Miu. Con mèo nhà mình có bộ lông màu trắng. Nó thường chạy vào lòng mình mỗi khi mình đi học về. Mình rất yêu quý con mèo của mình.</a:t>
            </a:r>
            <a:endParaRPr lang="en-US" sz="2600" kern="0" dirty="0">
              <a:solidFill>
                <a:srgbClr val="3333FF"/>
              </a:solidFill>
            </a:endParaRPr>
          </a:p>
        </p:txBody>
      </p:sp>
    </p:spTree>
    <p:extLst>
      <p:ext uri="{BB962C8B-B14F-4D97-AF65-F5344CB8AC3E}">
        <p14:creationId xmlns:p14="http://schemas.microsoft.com/office/powerpoint/2010/main" val="349629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 y="52859"/>
            <a:ext cx="8136904" cy="462195"/>
          </a:xfrm>
          <a:prstGeom prst="rect">
            <a:avLst/>
          </a:prstGeom>
          <a:noFill/>
          <a:ln w="25400" cap="flat" cmpd="sng" algn="ctr">
            <a:noFill/>
            <a:prstDash val="solid"/>
          </a:ln>
          <a:effectLst/>
        </p:spPr>
        <p:txBody>
          <a:bodyPr lIns="66440" tIns="33224" rIns="66440" bIns="33224" rtlCol="0" anchor="ctr"/>
          <a:lstStyle/>
          <a:p>
            <a:pPr>
              <a:defRPr/>
            </a:pPr>
            <a:r>
              <a:rPr lang="vi-VN" sz="2600" b="1" kern="0">
                <a:solidFill>
                  <a:srgbClr val="3333FF"/>
                </a:solidFill>
                <a:latin typeface="Times New Roman"/>
              </a:rPr>
              <a:t>4. Viết lại những điều em vừa nói với bạn</a:t>
            </a:r>
            <a:endParaRPr lang="en-US" sz="2600" kern="0" dirty="0">
              <a:solidFill>
                <a:srgbClr val="3333FF"/>
              </a:solidFil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
          <a:stretch/>
        </p:blipFill>
        <p:spPr bwMode="auto">
          <a:xfrm>
            <a:off x="116772" y="1193204"/>
            <a:ext cx="8830726" cy="218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443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681038"/>
            <a:ext cx="7267575" cy="3819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p:nvPr/>
        </p:nvSpPr>
        <p:spPr>
          <a:xfrm>
            <a:off x="3473363" y="2022214"/>
            <a:ext cx="4227834" cy="1107726"/>
          </a:xfrm>
          <a:prstGeom prst="rect">
            <a:avLst/>
          </a:prstGeom>
          <a:noFill/>
        </p:spPr>
        <p:txBody>
          <a:bodyPr wrap="square" lIns="91164" tIns="45581" rIns="91164" bIns="45581" rtlCol="0">
            <a:spAutoFit/>
          </a:bodyPr>
          <a:lstStyle/>
          <a:p>
            <a:pPr algn="ctr" defTabSz="648811" fontAlgn="base">
              <a:spcBef>
                <a:spcPct val="0"/>
              </a:spcBef>
              <a:spcAft>
                <a:spcPct val="0"/>
              </a:spcAft>
            </a:pPr>
            <a:r>
              <a:rPr lang="en-US" altLang="zh-CN" sz="6600" b="1">
                <a:solidFill>
                  <a:srgbClr val="FF0000"/>
                </a:solidFill>
                <a:latin typeface="Times New Roman" pitchFamily="18" charset="0"/>
                <a:ea typeface="方正稚艺简体" panose="03000509000000000000" pitchFamily="65" charset="-122"/>
                <a:cs typeface="Times New Roman" pitchFamily="18" charset="0"/>
                <a:sym typeface="+mn-lt"/>
              </a:rPr>
              <a:t>CỦNG CỐ</a:t>
            </a:r>
            <a:endParaRPr lang="zh-CN" altLang="en-US" sz="6600" b="1" dirty="0">
              <a:solidFill>
                <a:srgbClr val="FF0000"/>
              </a:solidFill>
              <a:latin typeface="Times New Roman" pitchFamily="18" charset="0"/>
              <a:ea typeface="方正稚艺简体" panose="03000509000000000000" pitchFamily="65" charset="-122"/>
              <a:cs typeface="Times New Roman" pitchFamily="18" charset="0"/>
              <a:sym typeface="+mn-lt"/>
            </a:endParaRPr>
          </a:p>
        </p:txBody>
      </p:sp>
      <p:pic>
        <p:nvPicPr>
          <p:cNvPr id="8"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1" y="1821965"/>
            <a:ext cx="3327101" cy="3327283"/>
          </a:xfrm>
          <a:prstGeom prst="rect">
            <a:avLst/>
          </a:prstGeom>
        </p:spPr>
      </p:pic>
    </p:spTree>
    <p:extLst>
      <p:ext uri="{BB962C8B-B14F-4D97-AF65-F5344CB8AC3E}">
        <p14:creationId xmlns:p14="http://schemas.microsoft.com/office/powerpoint/2010/main" val="232020702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1700"/>
                                  </p:stCondLst>
                                  <p:iterate type="lt">
                                    <p:tmPct val="23333"/>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2783"/>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1-原创素材\1_mm1102\PPT\PPT_014\materaials\pageim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12" y="157401"/>
            <a:ext cx="9167296" cy="466568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6"/>
          <p:cNvSpPr/>
          <p:nvPr/>
        </p:nvSpPr>
        <p:spPr>
          <a:xfrm>
            <a:off x="785094" y="1723241"/>
            <a:ext cx="5949451" cy="1754157"/>
          </a:xfrm>
          <a:prstGeom prst="rect">
            <a:avLst/>
          </a:prstGeom>
          <a:noFill/>
        </p:spPr>
        <p:txBody>
          <a:bodyPr wrap="none" lIns="91256" tIns="45631" rIns="91256" bIns="4563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2435"/>
            <a:r>
              <a:rPr lang="en-US" altLang="zh-CN" sz="5400" b="1" spc="50">
                <a:ln w="11430"/>
                <a:solidFill>
                  <a:srgbClr val="FFFF00"/>
                </a:solidFill>
                <a:latin typeface="Times New Roman" pitchFamily="18" charset="0"/>
                <a:ea typeface="汉仪粗宋简" pitchFamily="49" charset="-122"/>
                <a:cs typeface="Times New Roman" pitchFamily="18" charset="0"/>
              </a:rPr>
              <a:t>CHÀO TẠM BIỆT</a:t>
            </a:r>
          </a:p>
          <a:p>
            <a:pPr algn="ctr" defTabSz="912435"/>
            <a:r>
              <a:rPr lang="en-US" altLang="zh-CN" sz="5400" b="1" spc="50">
                <a:ln w="11430"/>
                <a:solidFill>
                  <a:srgbClr val="FFFF00"/>
                </a:solidFill>
                <a:latin typeface="Times New Roman" pitchFamily="18" charset="0"/>
                <a:ea typeface="汉仪粗宋简" pitchFamily="49" charset="-122"/>
                <a:cs typeface="Times New Roman" pitchFamily="18" charset="0"/>
              </a:rPr>
              <a:t> CÁC CON</a:t>
            </a:r>
            <a:endParaRPr lang="zh-CN" altLang="en-US" sz="5400" b="1" spc="50" dirty="0">
              <a:ln w="11430"/>
              <a:solidFill>
                <a:srgbClr val="FFFF00"/>
              </a:solidFill>
              <a:latin typeface="Times New Roman" pitchFamily="18" charset="0"/>
              <a:ea typeface="汉仪粗宋简" pitchFamily="49" charset="-122"/>
              <a:cs typeface="Times New Roman" pitchFamily="18" charset="0"/>
            </a:endParaRPr>
          </a:p>
        </p:txBody>
      </p:sp>
      <p:pic>
        <p:nvPicPr>
          <p:cNvPr id="5" name="图片 139" descr="56fe26ef477a3.png"/>
          <p:cNvPicPr>
            <a:picLocks noChangeAspect="1"/>
          </p:cNvPicPr>
          <p:nvPr/>
        </p:nvPicPr>
        <p:blipFill>
          <a:blip r:embed="rId4" cstate="print"/>
          <a:stretch>
            <a:fillRect/>
          </a:stretch>
        </p:blipFill>
        <p:spPr>
          <a:xfrm>
            <a:off x="-7072" y="-44773"/>
            <a:ext cx="1584175" cy="1488631"/>
          </a:xfrm>
          <a:prstGeom prst="rect">
            <a:avLst/>
          </a:prstGeom>
        </p:spPr>
      </p:pic>
      <p:grpSp>
        <p:nvGrpSpPr>
          <p:cNvPr id="6" name="Group 280"/>
          <p:cNvGrpSpPr/>
          <p:nvPr/>
        </p:nvGrpSpPr>
        <p:grpSpPr>
          <a:xfrm rot="900000">
            <a:off x="4788732" y="3615121"/>
            <a:ext cx="965935" cy="1433882"/>
            <a:chOff x="3530911" y="2620785"/>
            <a:chExt cx="859355" cy="1303577"/>
          </a:xfrm>
        </p:grpSpPr>
        <p:sp>
          <p:nvSpPr>
            <p:cNvPr id="7" name="Freeform 671"/>
            <p:cNvSpPr>
              <a:spLocks/>
            </p:cNvSpPr>
            <p:nvPr/>
          </p:nvSpPr>
          <p:spPr bwMode="auto">
            <a:xfrm>
              <a:off x="4239268" y="2973883"/>
              <a:ext cx="133233" cy="166556"/>
            </a:xfrm>
            <a:custGeom>
              <a:avLst/>
              <a:gdLst/>
              <a:ahLst/>
              <a:cxnLst>
                <a:cxn ang="0">
                  <a:pos x="49" y="23"/>
                </a:cxn>
                <a:cxn ang="0">
                  <a:pos x="45" y="14"/>
                </a:cxn>
                <a:cxn ang="0">
                  <a:pos x="22" y="22"/>
                </a:cxn>
                <a:cxn ang="0">
                  <a:pos x="24" y="14"/>
                </a:cxn>
                <a:cxn ang="0">
                  <a:pos x="25" y="8"/>
                </a:cxn>
                <a:cxn ang="0">
                  <a:pos x="15" y="6"/>
                </a:cxn>
                <a:cxn ang="0">
                  <a:pos x="10" y="21"/>
                </a:cxn>
                <a:cxn ang="0">
                  <a:pos x="5" y="28"/>
                </a:cxn>
                <a:cxn ang="0">
                  <a:pos x="5" y="33"/>
                </a:cxn>
                <a:cxn ang="0">
                  <a:pos x="4" y="34"/>
                </a:cxn>
                <a:cxn ang="0">
                  <a:pos x="3" y="54"/>
                </a:cxn>
                <a:cxn ang="0">
                  <a:pos x="15" y="58"/>
                </a:cxn>
                <a:cxn ang="0">
                  <a:pos x="18" y="60"/>
                </a:cxn>
                <a:cxn ang="0">
                  <a:pos x="32" y="71"/>
                </a:cxn>
                <a:cxn ang="0">
                  <a:pos x="40" y="64"/>
                </a:cxn>
                <a:cxn ang="0">
                  <a:pos x="40" y="64"/>
                </a:cxn>
                <a:cxn ang="0">
                  <a:pos x="32" y="55"/>
                </a:cxn>
                <a:cxn ang="0">
                  <a:pos x="31" y="52"/>
                </a:cxn>
                <a:cxn ang="0">
                  <a:pos x="31" y="52"/>
                </a:cxn>
                <a:cxn ang="0">
                  <a:pos x="50" y="58"/>
                </a:cxn>
                <a:cxn ang="0">
                  <a:pos x="53" y="46"/>
                </a:cxn>
                <a:cxn ang="0">
                  <a:pos x="38" y="42"/>
                </a:cxn>
                <a:cxn ang="0">
                  <a:pos x="39" y="42"/>
                </a:cxn>
                <a:cxn ang="0">
                  <a:pos x="43" y="41"/>
                </a:cxn>
                <a:cxn ang="0">
                  <a:pos x="48" y="39"/>
                </a:cxn>
                <a:cxn ang="0">
                  <a:pos x="54" y="38"/>
                </a:cxn>
                <a:cxn ang="0">
                  <a:pos x="55" y="27"/>
                </a:cxn>
                <a:cxn ang="0">
                  <a:pos x="46" y="27"/>
                </a:cxn>
                <a:cxn ang="0">
                  <a:pos x="43" y="28"/>
                </a:cxn>
                <a:cxn ang="0">
                  <a:pos x="40" y="29"/>
                </a:cxn>
                <a:cxn ang="0">
                  <a:pos x="49" y="23"/>
                </a:cxn>
              </a:cxnLst>
              <a:rect l="0" t="0" r="r" b="b"/>
              <a:pathLst>
                <a:path w="60" h="75">
                  <a:moveTo>
                    <a:pt x="49" y="23"/>
                  </a:moveTo>
                  <a:cubicBezTo>
                    <a:pt x="53" y="19"/>
                    <a:pt x="49" y="14"/>
                    <a:pt x="45" y="14"/>
                  </a:cubicBezTo>
                  <a:cubicBezTo>
                    <a:pt x="37" y="14"/>
                    <a:pt x="30" y="18"/>
                    <a:pt x="22" y="22"/>
                  </a:cubicBezTo>
                  <a:cubicBezTo>
                    <a:pt x="23" y="19"/>
                    <a:pt x="24" y="17"/>
                    <a:pt x="24" y="14"/>
                  </a:cubicBezTo>
                  <a:cubicBezTo>
                    <a:pt x="25" y="12"/>
                    <a:pt x="25" y="10"/>
                    <a:pt x="25" y="8"/>
                  </a:cubicBezTo>
                  <a:cubicBezTo>
                    <a:pt x="26" y="2"/>
                    <a:pt x="16" y="0"/>
                    <a:pt x="15" y="6"/>
                  </a:cubicBezTo>
                  <a:cubicBezTo>
                    <a:pt x="14" y="12"/>
                    <a:pt x="12" y="16"/>
                    <a:pt x="10" y="21"/>
                  </a:cubicBezTo>
                  <a:cubicBezTo>
                    <a:pt x="9" y="24"/>
                    <a:pt x="7" y="26"/>
                    <a:pt x="5" y="28"/>
                  </a:cubicBezTo>
                  <a:cubicBezTo>
                    <a:pt x="3" y="30"/>
                    <a:pt x="4" y="32"/>
                    <a:pt x="5" y="33"/>
                  </a:cubicBezTo>
                  <a:cubicBezTo>
                    <a:pt x="5" y="34"/>
                    <a:pt x="5" y="34"/>
                    <a:pt x="4" y="34"/>
                  </a:cubicBezTo>
                  <a:cubicBezTo>
                    <a:pt x="3" y="39"/>
                    <a:pt x="0" y="50"/>
                    <a:pt x="3" y="54"/>
                  </a:cubicBezTo>
                  <a:cubicBezTo>
                    <a:pt x="5" y="58"/>
                    <a:pt x="10" y="58"/>
                    <a:pt x="15" y="58"/>
                  </a:cubicBezTo>
                  <a:cubicBezTo>
                    <a:pt x="16" y="59"/>
                    <a:pt x="16" y="60"/>
                    <a:pt x="18" y="60"/>
                  </a:cubicBezTo>
                  <a:cubicBezTo>
                    <a:pt x="24" y="62"/>
                    <a:pt x="27" y="67"/>
                    <a:pt x="32" y="71"/>
                  </a:cubicBezTo>
                  <a:cubicBezTo>
                    <a:pt x="36" y="75"/>
                    <a:pt x="42" y="69"/>
                    <a:pt x="40" y="64"/>
                  </a:cubicBezTo>
                  <a:cubicBezTo>
                    <a:pt x="40" y="64"/>
                    <a:pt x="40" y="64"/>
                    <a:pt x="40" y="64"/>
                  </a:cubicBezTo>
                  <a:cubicBezTo>
                    <a:pt x="37" y="60"/>
                    <a:pt x="35" y="57"/>
                    <a:pt x="32" y="55"/>
                  </a:cubicBezTo>
                  <a:cubicBezTo>
                    <a:pt x="32" y="54"/>
                    <a:pt x="31" y="53"/>
                    <a:pt x="31" y="52"/>
                  </a:cubicBezTo>
                  <a:cubicBezTo>
                    <a:pt x="31" y="52"/>
                    <a:pt x="31" y="52"/>
                    <a:pt x="31" y="52"/>
                  </a:cubicBezTo>
                  <a:cubicBezTo>
                    <a:pt x="37" y="53"/>
                    <a:pt x="44" y="56"/>
                    <a:pt x="50" y="58"/>
                  </a:cubicBezTo>
                  <a:cubicBezTo>
                    <a:pt x="58" y="60"/>
                    <a:pt x="60" y="48"/>
                    <a:pt x="53" y="46"/>
                  </a:cubicBezTo>
                  <a:cubicBezTo>
                    <a:pt x="48" y="45"/>
                    <a:pt x="43" y="43"/>
                    <a:pt x="38" y="42"/>
                  </a:cubicBezTo>
                  <a:cubicBezTo>
                    <a:pt x="38" y="42"/>
                    <a:pt x="39" y="42"/>
                    <a:pt x="39" y="42"/>
                  </a:cubicBezTo>
                  <a:cubicBezTo>
                    <a:pt x="40" y="42"/>
                    <a:pt x="42" y="42"/>
                    <a:pt x="43" y="41"/>
                  </a:cubicBezTo>
                  <a:cubicBezTo>
                    <a:pt x="44" y="41"/>
                    <a:pt x="46" y="40"/>
                    <a:pt x="48" y="39"/>
                  </a:cubicBezTo>
                  <a:cubicBezTo>
                    <a:pt x="51" y="39"/>
                    <a:pt x="53" y="38"/>
                    <a:pt x="54" y="38"/>
                  </a:cubicBezTo>
                  <a:cubicBezTo>
                    <a:pt x="60" y="37"/>
                    <a:pt x="60" y="29"/>
                    <a:pt x="55" y="27"/>
                  </a:cubicBezTo>
                  <a:cubicBezTo>
                    <a:pt x="51" y="25"/>
                    <a:pt x="49" y="26"/>
                    <a:pt x="46" y="27"/>
                  </a:cubicBezTo>
                  <a:cubicBezTo>
                    <a:pt x="45" y="27"/>
                    <a:pt x="44" y="28"/>
                    <a:pt x="43" y="28"/>
                  </a:cubicBezTo>
                  <a:cubicBezTo>
                    <a:pt x="42" y="28"/>
                    <a:pt x="41" y="29"/>
                    <a:pt x="40" y="29"/>
                  </a:cubicBezTo>
                  <a:cubicBezTo>
                    <a:pt x="44" y="27"/>
                    <a:pt x="47" y="25"/>
                    <a:pt x="49" y="23"/>
                  </a:cubicBezTo>
                  <a:close/>
                </a:path>
              </a:pathLst>
            </a:custGeom>
            <a:solidFill>
              <a:srgbClr val="FED09E"/>
            </a:solidFill>
            <a:ln w="9525">
              <a:noFill/>
              <a:round/>
              <a:headEnd/>
              <a:tailEnd/>
            </a:ln>
          </p:spPr>
          <p:txBody>
            <a:bodyPr/>
            <a:lstStyle/>
            <a:p>
              <a:pPr defTabSz="912435">
                <a:defRPr/>
              </a:pPr>
              <a:endParaRPr lang="en-US" sz="1800" kern="0">
                <a:solidFill>
                  <a:sysClr val="windowText" lastClr="000000"/>
                </a:solidFill>
              </a:endParaRPr>
            </a:p>
          </p:txBody>
        </p:sp>
        <p:sp>
          <p:nvSpPr>
            <p:cNvPr id="8" name="Freeform 672"/>
            <p:cNvSpPr>
              <a:spLocks/>
            </p:cNvSpPr>
            <p:nvPr/>
          </p:nvSpPr>
          <p:spPr bwMode="auto">
            <a:xfrm>
              <a:off x="3570881" y="3391384"/>
              <a:ext cx="135454" cy="151011"/>
            </a:xfrm>
            <a:custGeom>
              <a:avLst/>
              <a:gdLst/>
              <a:ahLst/>
              <a:cxnLst>
                <a:cxn ang="0">
                  <a:pos x="7" y="41"/>
                </a:cxn>
                <a:cxn ang="0">
                  <a:pos x="2" y="32"/>
                </a:cxn>
                <a:cxn ang="0">
                  <a:pos x="22" y="17"/>
                </a:cxn>
                <a:cxn ang="0">
                  <a:pos x="14" y="15"/>
                </a:cxn>
                <a:cxn ang="0">
                  <a:pos x="9" y="12"/>
                </a:cxn>
                <a:cxn ang="0">
                  <a:pos x="13" y="2"/>
                </a:cxn>
                <a:cxn ang="0">
                  <a:pos x="28" y="7"/>
                </a:cxn>
                <a:cxn ang="0">
                  <a:pos x="36" y="6"/>
                </a:cxn>
                <a:cxn ang="0">
                  <a:pos x="41" y="9"/>
                </a:cxn>
                <a:cxn ang="0">
                  <a:pos x="42" y="9"/>
                </a:cxn>
                <a:cxn ang="0">
                  <a:pos x="59" y="19"/>
                </a:cxn>
                <a:cxn ang="0">
                  <a:pos x="55" y="31"/>
                </a:cxn>
                <a:cxn ang="0">
                  <a:pos x="56" y="35"/>
                </a:cxn>
                <a:cxn ang="0">
                  <a:pos x="57" y="53"/>
                </a:cxn>
                <a:cxn ang="0">
                  <a:pos x="47" y="56"/>
                </a:cxn>
                <a:cxn ang="0">
                  <a:pos x="47" y="56"/>
                </a:cxn>
                <a:cxn ang="0">
                  <a:pos x="44" y="44"/>
                </a:cxn>
                <a:cxn ang="0">
                  <a:pos x="42" y="41"/>
                </a:cxn>
                <a:cxn ang="0">
                  <a:pos x="42" y="41"/>
                </a:cxn>
                <a:cxn ang="0">
                  <a:pos x="36" y="61"/>
                </a:cxn>
                <a:cxn ang="0">
                  <a:pos x="25" y="56"/>
                </a:cxn>
                <a:cxn ang="0">
                  <a:pos x="30" y="42"/>
                </a:cxn>
                <a:cxn ang="0">
                  <a:pos x="29" y="42"/>
                </a:cxn>
                <a:cxn ang="0">
                  <a:pos x="26" y="46"/>
                </a:cxn>
                <a:cxn ang="0">
                  <a:pos x="22" y="48"/>
                </a:cxn>
                <a:cxn ang="0">
                  <a:pos x="17" y="53"/>
                </a:cxn>
                <a:cxn ang="0">
                  <a:pos x="8" y="48"/>
                </a:cxn>
                <a:cxn ang="0">
                  <a:pos x="13" y="40"/>
                </a:cxn>
                <a:cxn ang="0">
                  <a:pos x="16" y="38"/>
                </a:cxn>
                <a:cxn ang="0">
                  <a:pos x="17" y="36"/>
                </a:cxn>
                <a:cxn ang="0">
                  <a:pos x="7" y="41"/>
                </a:cxn>
              </a:cxnLst>
              <a:rect l="0" t="0" r="r" b="b"/>
              <a:pathLst>
                <a:path w="61" h="68">
                  <a:moveTo>
                    <a:pt x="7" y="41"/>
                  </a:moveTo>
                  <a:cubicBezTo>
                    <a:pt x="2" y="42"/>
                    <a:pt x="0" y="36"/>
                    <a:pt x="2" y="32"/>
                  </a:cubicBezTo>
                  <a:cubicBezTo>
                    <a:pt x="7" y="25"/>
                    <a:pt x="14" y="22"/>
                    <a:pt x="22" y="17"/>
                  </a:cubicBezTo>
                  <a:cubicBezTo>
                    <a:pt x="19" y="17"/>
                    <a:pt x="17" y="16"/>
                    <a:pt x="14" y="15"/>
                  </a:cubicBezTo>
                  <a:cubicBezTo>
                    <a:pt x="12" y="14"/>
                    <a:pt x="11" y="13"/>
                    <a:pt x="9" y="12"/>
                  </a:cubicBezTo>
                  <a:cubicBezTo>
                    <a:pt x="3" y="9"/>
                    <a:pt x="7" y="0"/>
                    <a:pt x="13" y="2"/>
                  </a:cubicBezTo>
                  <a:cubicBezTo>
                    <a:pt x="18" y="5"/>
                    <a:pt x="23" y="6"/>
                    <a:pt x="28" y="7"/>
                  </a:cubicBezTo>
                  <a:cubicBezTo>
                    <a:pt x="31" y="7"/>
                    <a:pt x="34" y="7"/>
                    <a:pt x="36" y="6"/>
                  </a:cubicBezTo>
                  <a:cubicBezTo>
                    <a:pt x="39" y="6"/>
                    <a:pt x="40" y="7"/>
                    <a:pt x="41" y="9"/>
                  </a:cubicBezTo>
                  <a:cubicBezTo>
                    <a:pt x="41" y="9"/>
                    <a:pt x="42" y="9"/>
                    <a:pt x="42" y="9"/>
                  </a:cubicBezTo>
                  <a:cubicBezTo>
                    <a:pt x="46" y="11"/>
                    <a:pt x="57" y="15"/>
                    <a:pt x="59" y="19"/>
                  </a:cubicBezTo>
                  <a:cubicBezTo>
                    <a:pt x="61" y="23"/>
                    <a:pt x="58" y="28"/>
                    <a:pt x="55" y="31"/>
                  </a:cubicBezTo>
                  <a:cubicBezTo>
                    <a:pt x="56" y="32"/>
                    <a:pt x="56" y="34"/>
                    <a:pt x="56" y="35"/>
                  </a:cubicBezTo>
                  <a:cubicBezTo>
                    <a:pt x="54" y="41"/>
                    <a:pt x="56" y="46"/>
                    <a:pt x="57" y="53"/>
                  </a:cubicBezTo>
                  <a:cubicBezTo>
                    <a:pt x="58" y="59"/>
                    <a:pt x="50" y="61"/>
                    <a:pt x="47" y="56"/>
                  </a:cubicBezTo>
                  <a:cubicBezTo>
                    <a:pt x="47" y="56"/>
                    <a:pt x="47" y="56"/>
                    <a:pt x="47" y="56"/>
                  </a:cubicBezTo>
                  <a:cubicBezTo>
                    <a:pt x="45" y="51"/>
                    <a:pt x="44" y="48"/>
                    <a:pt x="44" y="44"/>
                  </a:cubicBezTo>
                  <a:cubicBezTo>
                    <a:pt x="43" y="43"/>
                    <a:pt x="43" y="42"/>
                    <a:pt x="42" y="41"/>
                  </a:cubicBezTo>
                  <a:cubicBezTo>
                    <a:pt x="42" y="41"/>
                    <a:pt x="42" y="41"/>
                    <a:pt x="42" y="41"/>
                  </a:cubicBezTo>
                  <a:cubicBezTo>
                    <a:pt x="39" y="47"/>
                    <a:pt x="38" y="55"/>
                    <a:pt x="36" y="61"/>
                  </a:cubicBezTo>
                  <a:cubicBezTo>
                    <a:pt x="34" y="68"/>
                    <a:pt x="22" y="64"/>
                    <a:pt x="25" y="56"/>
                  </a:cubicBezTo>
                  <a:cubicBezTo>
                    <a:pt x="27" y="52"/>
                    <a:pt x="28" y="47"/>
                    <a:pt x="30" y="42"/>
                  </a:cubicBezTo>
                  <a:cubicBezTo>
                    <a:pt x="29" y="42"/>
                    <a:pt x="29" y="42"/>
                    <a:pt x="29" y="42"/>
                  </a:cubicBezTo>
                  <a:cubicBezTo>
                    <a:pt x="28" y="44"/>
                    <a:pt x="27" y="45"/>
                    <a:pt x="26" y="46"/>
                  </a:cubicBezTo>
                  <a:cubicBezTo>
                    <a:pt x="26" y="46"/>
                    <a:pt x="23" y="48"/>
                    <a:pt x="22" y="48"/>
                  </a:cubicBezTo>
                  <a:cubicBezTo>
                    <a:pt x="20" y="51"/>
                    <a:pt x="18" y="52"/>
                    <a:pt x="17" y="53"/>
                  </a:cubicBezTo>
                  <a:cubicBezTo>
                    <a:pt x="14" y="57"/>
                    <a:pt x="7" y="53"/>
                    <a:pt x="8" y="48"/>
                  </a:cubicBezTo>
                  <a:cubicBezTo>
                    <a:pt x="9" y="43"/>
                    <a:pt x="11" y="42"/>
                    <a:pt x="13" y="40"/>
                  </a:cubicBezTo>
                  <a:cubicBezTo>
                    <a:pt x="14" y="39"/>
                    <a:pt x="15" y="39"/>
                    <a:pt x="16" y="38"/>
                  </a:cubicBezTo>
                  <a:cubicBezTo>
                    <a:pt x="16" y="37"/>
                    <a:pt x="17" y="37"/>
                    <a:pt x="17" y="36"/>
                  </a:cubicBezTo>
                  <a:cubicBezTo>
                    <a:pt x="14" y="38"/>
                    <a:pt x="11" y="40"/>
                    <a:pt x="7" y="41"/>
                  </a:cubicBezTo>
                  <a:close/>
                </a:path>
              </a:pathLst>
            </a:custGeom>
            <a:solidFill>
              <a:srgbClr val="FED09E"/>
            </a:solidFill>
            <a:ln w="9525">
              <a:noFill/>
              <a:round/>
              <a:headEnd/>
              <a:tailEnd/>
            </a:ln>
          </p:spPr>
          <p:txBody>
            <a:bodyPr/>
            <a:lstStyle/>
            <a:p>
              <a:pPr defTabSz="912435">
                <a:defRPr/>
              </a:pPr>
              <a:endParaRPr lang="en-US" sz="1800" kern="0">
                <a:solidFill>
                  <a:sysClr val="windowText" lastClr="000000"/>
                </a:solidFill>
              </a:endParaRPr>
            </a:p>
          </p:txBody>
        </p:sp>
        <p:sp>
          <p:nvSpPr>
            <p:cNvPr id="9" name="Freeform 673"/>
            <p:cNvSpPr>
              <a:spLocks/>
            </p:cNvSpPr>
            <p:nvPr/>
          </p:nvSpPr>
          <p:spPr bwMode="auto">
            <a:xfrm>
              <a:off x="4163769" y="3542394"/>
              <a:ext cx="213173" cy="275372"/>
            </a:xfrm>
            <a:custGeom>
              <a:avLst/>
              <a:gdLst/>
              <a:ahLst/>
              <a:cxnLst>
                <a:cxn ang="0">
                  <a:pos x="73" y="93"/>
                </a:cxn>
                <a:cxn ang="0">
                  <a:pos x="72" y="91"/>
                </a:cxn>
                <a:cxn ang="0">
                  <a:pos x="28" y="10"/>
                </a:cxn>
                <a:cxn ang="0">
                  <a:pos x="22" y="9"/>
                </a:cxn>
                <a:cxn ang="0">
                  <a:pos x="18" y="6"/>
                </a:cxn>
                <a:cxn ang="0">
                  <a:pos x="11" y="5"/>
                </a:cxn>
                <a:cxn ang="0">
                  <a:pos x="11" y="5"/>
                </a:cxn>
                <a:cxn ang="0">
                  <a:pos x="2" y="10"/>
                </a:cxn>
                <a:cxn ang="0">
                  <a:pos x="29" y="60"/>
                </a:cxn>
                <a:cxn ang="0">
                  <a:pos x="46" y="97"/>
                </a:cxn>
                <a:cxn ang="0">
                  <a:pos x="46" y="97"/>
                </a:cxn>
                <a:cxn ang="0">
                  <a:pos x="48" y="103"/>
                </a:cxn>
                <a:cxn ang="0">
                  <a:pos x="50" y="106"/>
                </a:cxn>
                <a:cxn ang="0">
                  <a:pos x="52" y="110"/>
                </a:cxn>
                <a:cxn ang="0">
                  <a:pos x="59" y="120"/>
                </a:cxn>
                <a:cxn ang="0">
                  <a:pos x="82" y="112"/>
                </a:cxn>
                <a:cxn ang="0">
                  <a:pos x="83" y="112"/>
                </a:cxn>
                <a:cxn ang="0">
                  <a:pos x="84" y="112"/>
                </a:cxn>
                <a:cxn ang="0">
                  <a:pos x="93" y="104"/>
                </a:cxn>
                <a:cxn ang="0">
                  <a:pos x="73" y="93"/>
                </a:cxn>
              </a:cxnLst>
              <a:rect l="0" t="0" r="r" b="b"/>
              <a:pathLst>
                <a:path w="96" h="124">
                  <a:moveTo>
                    <a:pt x="73" y="93"/>
                  </a:moveTo>
                  <a:cubicBezTo>
                    <a:pt x="73" y="92"/>
                    <a:pt x="73" y="91"/>
                    <a:pt x="72" y="91"/>
                  </a:cubicBezTo>
                  <a:cubicBezTo>
                    <a:pt x="61" y="62"/>
                    <a:pt x="50" y="32"/>
                    <a:pt x="28" y="10"/>
                  </a:cubicBezTo>
                  <a:cubicBezTo>
                    <a:pt x="26" y="9"/>
                    <a:pt x="24" y="8"/>
                    <a:pt x="22" y="9"/>
                  </a:cubicBezTo>
                  <a:cubicBezTo>
                    <a:pt x="20" y="8"/>
                    <a:pt x="19" y="7"/>
                    <a:pt x="18" y="6"/>
                  </a:cubicBezTo>
                  <a:cubicBezTo>
                    <a:pt x="16" y="4"/>
                    <a:pt x="13" y="4"/>
                    <a:pt x="11" y="5"/>
                  </a:cubicBezTo>
                  <a:cubicBezTo>
                    <a:pt x="11" y="5"/>
                    <a:pt x="11" y="5"/>
                    <a:pt x="11" y="5"/>
                  </a:cubicBezTo>
                  <a:cubicBezTo>
                    <a:pt x="7" y="0"/>
                    <a:pt x="0" y="5"/>
                    <a:pt x="2" y="10"/>
                  </a:cubicBezTo>
                  <a:cubicBezTo>
                    <a:pt x="11" y="27"/>
                    <a:pt x="21" y="43"/>
                    <a:pt x="29" y="60"/>
                  </a:cubicBezTo>
                  <a:cubicBezTo>
                    <a:pt x="34" y="72"/>
                    <a:pt x="39" y="85"/>
                    <a:pt x="46" y="97"/>
                  </a:cubicBezTo>
                  <a:cubicBezTo>
                    <a:pt x="46" y="97"/>
                    <a:pt x="46" y="97"/>
                    <a:pt x="46" y="97"/>
                  </a:cubicBezTo>
                  <a:cubicBezTo>
                    <a:pt x="47" y="99"/>
                    <a:pt x="48" y="101"/>
                    <a:pt x="48" y="103"/>
                  </a:cubicBezTo>
                  <a:cubicBezTo>
                    <a:pt x="49" y="105"/>
                    <a:pt x="50" y="105"/>
                    <a:pt x="50" y="106"/>
                  </a:cubicBezTo>
                  <a:cubicBezTo>
                    <a:pt x="51" y="107"/>
                    <a:pt x="51" y="109"/>
                    <a:pt x="52" y="110"/>
                  </a:cubicBezTo>
                  <a:cubicBezTo>
                    <a:pt x="53" y="115"/>
                    <a:pt x="56" y="118"/>
                    <a:pt x="59" y="120"/>
                  </a:cubicBezTo>
                  <a:cubicBezTo>
                    <a:pt x="68" y="124"/>
                    <a:pt x="75" y="113"/>
                    <a:pt x="82" y="112"/>
                  </a:cubicBezTo>
                  <a:cubicBezTo>
                    <a:pt x="83" y="112"/>
                    <a:pt x="83" y="112"/>
                    <a:pt x="83" y="112"/>
                  </a:cubicBezTo>
                  <a:cubicBezTo>
                    <a:pt x="83" y="112"/>
                    <a:pt x="84" y="112"/>
                    <a:pt x="84" y="112"/>
                  </a:cubicBezTo>
                  <a:cubicBezTo>
                    <a:pt x="88" y="111"/>
                    <a:pt x="92" y="108"/>
                    <a:pt x="93" y="104"/>
                  </a:cubicBezTo>
                  <a:cubicBezTo>
                    <a:pt x="96" y="91"/>
                    <a:pt x="80" y="94"/>
                    <a:pt x="73" y="93"/>
                  </a:cubicBezTo>
                  <a:close/>
                </a:path>
              </a:pathLst>
            </a:custGeom>
            <a:solidFill>
              <a:srgbClr val="FED09E"/>
            </a:solidFill>
            <a:ln w="9525">
              <a:noFill/>
              <a:round/>
              <a:headEnd/>
              <a:tailEnd/>
            </a:ln>
          </p:spPr>
          <p:txBody>
            <a:bodyPr/>
            <a:lstStyle/>
            <a:p>
              <a:pPr defTabSz="912435">
                <a:defRPr/>
              </a:pPr>
              <a:endParaRPr lang="en-US" sz="1800" kern="0">
                <a:solidFill>
                  <a:sysClr val="windowText" lastClr="000000"/>
                </a:solidFill>
              </a:endParaRPr>
            </a:p>
          </p:txBody>
        </p:sp>
        <p:sp>
          <p:nvSpPr>
            <p:cNvPr id="10" name="Freeform 674"/>
            <p:cNvSpPr>
              <a:spLocks/>
            </p:cNvSpPr>
            <p:nvPr/>
          </p:nvSpPr>
          <p:spPr bwMode="auto">
            <a:xfrm>
              <a:off x="4265915" y="3728937"/>
              <a:ext cx="124351" cy="119920"/>
            </a:xfrm>
            <a:custGeom>
              <a:avLst/>
              <a:gdLst/>
              <a:ahLst/>
              <a:cxnLst>
                <a:cxn ang="0">
                  <a:pos x="50" y="3"/>
                </a:cxn>
                <a:cxn ang="0">
                  <a:pos x="39" y="4"/>
                </a:cxn>
                <a:cxn ang="0">
                  <a:pos x="25" y="12"/>
                </a:cxn>
                <a:cxn ang="0">
                  <a:pos x="24" y="15"/>
                </a:cxn>
                <a:cxn ang="0">
                  <a:pos x="17" y="20"/>
                </a:cxn>
                <a:cxn ang="0">
                  <a:pos x="7" y="23"/>
                </a:cxn>
                <a:cxn ang="0">
                  <a:pos x="6" y="23"/>
                </a:cxn>
                <a:cxn ang="0">
                  <a:pos x="5" y="24"/>
                </a:cxn>
                <a:cxn ang="0">
                  <a:pos x="3" y="27"/>
                </a:cxn>
                <a:cxn ang="0">
                  <a:pos x="3" y="28"/>
                </a:cxn>
                <a:cxn ang="0">
                  <a:pos x="53" y="22"/>
                </a:cxn>
                <a:cxn ang="0">
                  <a:pos x="55" y="15"/>
                </a:cxn>
                <a:cxn ang="0">
                  <a:pos x="56" y="12"/>
                </a:cxn>
                <a:cxn ang="0">
                  <a:pos x="50" y="3"/>
                </a:cxn>
              </a:cxnLst>
              <a:rect l="0" t="0" r="r" b="b"/>
              <a:pathLst>
                <a:path w="56" h="54">
                  <a:moveTo>
                    <a:pt x="50" y="3"/>
                  </a:moveTo>
                  <a:cubicBezTo>
                    <a:pt x="46" y="0"/>
                    <a:pt x="42" y="2"/>
                    <a:pt x="39" y="4"/>
                  </a:cubicBezTo>
                  <a:cubicBezTo>
                    <a:pt x="34" y="6"/>
                    <a:pt x="29" y="8"/>
                    <a:pt x="25" y="12"/>
                  </a:cubicBezTo>
                  <a:cubicBezTo>
                    <a:pt x="25" y="13"/>
                    <a:pt x="24" y="14"/>
                    <a:pt x="24" y="15"/>
                  </a:cubicBezTo>
                  <a:cubicBezTo>
                    <a:pt x="22" y="17"/>
                    <a:pt x="19" y="18"/>
                    <a:pt x="17" y="20"/>
                  </a:cubicBezTo>
                  <a:cubicBezTo>
                    <a:pt x="13" y="20"/>
                    <a:pt x="10" y="21"/>
                    <a:pt x="7" y="23"/>
                  </a:cubicBezTo>
                  <a:cubicBezTo>
                    <a:pt x="6" y="23"/>
                    <a:pt x="6" y="23"/>
                    <a:pt x="6" y="23"/>
                  </a:cubicBezTo>
                  <a:cubicBezTo>
                    <a:pt x="6" y="23"/>
                    <a:pt x="6" y="24"/>
                    <a:pt x="5" y="24"/>
                  </a:cubicBezTo>
                  <a:cubicBezTo>
                    <a:pt x="4" y="25"/>
                    <a:pt x="3" y="26"/>
                    <a:pt x="3" y="27"/>
                  </a:cubicBezTo>
                  <a:cubicBezTo>
                    <a:pt x="3" y="27"/>
                    <a:pt x="3" y="28"/>
                    <a:pt x="3" y="28"/>
                  </a:cubicBezTo>
                  <a:cubicBezTo>
                    <a:pt x="0" y="54"/>
                    <a:pt x="45" y="31"/>
                    <a:pt x="53" y="22"/>
                  </a:cubicBezTo>
                  <a:cubicBezTo>
                    <a:pt x="55" y="20"/>
                    <a:pt x="55" y="17"/>
                    <a:pt x="55" y="15"/>
                  </a:cubicBezTo>
                  <a:cubicBezTo>
                    <a:pt x="56" y="14"/>
                    <a:pt x="56" y="13"/>
                    <a:pt x="56" y="12"/>
                  </a:cubicBezTo>
                  <a:cubicBezTo>
                    <a:pt x="55" y="8"/>
                    <a:pt x="53" y="5"/>
                    <a:pt x="50" y="3"/>
                  </a:cubicBezTo>
                  <a:close/>
                </a:path>
              </a:pathLst>
            </a:custGeom>
            <a:solidFill>
              <a:srgbClr val="0070C0">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11" name="Freeform 675"/>
            <p:cNvSpPr>
              <a:spLocks/>
            </p:cNvSpPr>
            <p:nvPr/>
          </p:nvSpPr>
          <p:spPr bwMode="auto">
            <a:xfrm>
              <a:off x="3926170" y="3597913"/>
              <a:ext cx="88822" cy="322008"/>
            </a:xfrm>
            <a:custGeom>
              <a:avLst/>
              <a:gdLst/>
              <a:ahLst/>
              <a:cxnLst>
                <a:cxn ang="0">
                  <a:pos x="39" y="112"/>
                </a:cxn>
                <a:cxn ang="0">
                  <a:pos x="38" y="108"/>
                </a:cxn>
                <a:cxn ang="0">
                  <a:pos x="37" y="98"/>
                </a:cxn>
                <a:cxn ang="0">
                  <a:pos x="34" y="45"/>
                </a:cxn>
                <a:cxn ang="0">
                  <a:pos x="34" y="6"/>
                </a:cxn>
                <a:cxn ang="0">
                  <a:pos x="26" y="2"/>
                </a:cxn>
                <a:cxn ang="0">
                  <a:pos x="17" y="1"/>
                </a:cxn>
                <a:cxn ang="0">
                  <a:pos x="11" y="2"/>
                </a:cxn>
                <a:cxn ang="0">
                  <a:pos x="4" y="38"/>
                </a:cxn>
                <a:cxn ang="0">
                  <a:pos x="5" y="73"/>
                </a:cxn>
                <a:cxn ang="0">
                  <a:pos x="5" y="82"/>
                </a:cxn>
                <a:cxn ang="0">
                  <a:pos x="14" y="119"/>
                </a:cxn>
                <a:cxn ang="0">
                  <a:pos x="8" y="123"/>
                </a:cxn>
                <a:cxn ang="0">
                  <a:pos x="8" y="123"/>
                </a:cxn>
                <a:cxn ang="0">
                  <a:pos x="6" y="124"/>
                </a:cxn>
                <a:cxn ang="0">
                  <a:pos x="0" y="135"/>
                </a:cxn>
                <a:cxn ang="0">
                  <a:pos x="10" y="144"/>
                </a:cxn>
                <a:cxn ang="0">
                  <a:pos x="24" y="141"/>
                </a:cxn>
                <a:cxn ang="0">
                  <a:pos x="32" y="134"/>
                </a:cxn>
                <a:cxn ang="0">
                  <a:pos x="40" y="124"/>
                </a:cxn>
                <a:cxn ang="0">
                  <a:pos x="39" y="112"/>
                </a:cxn>
              </a:cxnLst>
              <a:rect l="0" t="0" r="r" b="b"/>
              <a:pathLst>
                <a:path w="40" h="145">
                  <a:moveTo>
                    <a:pt x="39" y="112"/>
                  </a:moveTo>
                  <a:cubicBezTo>
                    <a:pt x="38" y="110"/>
                    <a:pt x="38" y="109"/>
                    <a:pt x="38" y="108"/>
                  </a:cubicBezTo>
                  <a:cubicBezTo>
                    <a:pt x="38" y="104"/>
                    <a:pt x="37" y="101"/>
                    <a:pt x="37" y="98"/>
                  </a:cubicBezTo>
                  <a:cubicBezTo>
                    <a:pt x="37" y="97"/>
                    <a:pt x="34" y="62"/>
                    <a:pt x="34" y="45"/>
                  </a:cubicBezTo>
                  <a:cubicBezTo>
                    <a:pt x="35" y="32"/>
                    <a:pt x="38" y="19"/>
                    <a:pt x="34" y="6"/>
                  </a:cubicBezTo>
                  <a:cubicBezTo>
                    <a:pt x="33" y="2"/>
                    <a:pt x="29" y="1"/>
                    <a:pt x="26" y="2"/>
                  </a:cubicBezTo>
                  <a:cubicBezTo>
                    <a:pt x="24" y="0"/>
                    <a:pt x="20" y="0"/>
                    <a:pt x="17" y="1"/>
                  </a:cubicBezTo>
                  <a:cubicBezTo>
                    <a:pt x="15" y="0"/>
                    <a:pt x="13" y="1"/>
                    <a:pt x="11" y="2"/>
                  </a:cubicBezTo>
                  <a:cubicBezTo>
                    <a:pt x="1" y="9"/>
                    <a:pt x="4" y="28"/>
                    <a:pt x="4" y="38"/>
                  </a:cubicBezTo>
                  <a:cubicBezTo>
                    <a:pt x="5" y="50"/>
                    <a:pt x="4" y="61"/>
                    <a:pt x="5" y="73"/>
                  </a:cubicBezTo>
                  <a:cubicBezTo>
                    <a:pt x="5" y="76"/>
                    <a:pt x="5" y="80"/>
                    <a:pt x="5" y="82"/>
                  </a:cubicBezTo>
                  <a:cubicBezTo>
                    <a:pt x="4" y="91"/>
                    <a:pt x="14" y="119"/>
                    <a:pt x="14" y="119"/>
                  </a:cubicBezTo>
                  <a:cubicBezTo>
                    <a:pt x="14" y="119"/>
                    <a:pt x="10" y="122"/>
                    <a:pt x="8" y="123"/>
                  </a:cubicBezTo>
                  <a:cubicBezTo>
                    <a:pt x="8" y="123"/>
                    <a:pt x="8" y="123"/>
                    <a:pt x="8" y="123"/>
                  </a:cubicBezTo>
                  <a:cubicBezTo>
                    <a:pt x="7" y="123"/>
                    <a:pt x="7" y="123"/>
                    <a:pt x="6" y="124"/>
                  </a:cubicBezTo>
                  <a:cubicBezTo>
                    <a:pt x="2" y="126"/>
                    <a:pt x="0" y="130"/>
                    <a:pt x="0" y="135"/>
                  </a:cubicBezTo>
                  <a:cubicBezTo>
                    <a:pt x="1" y="141"/>
                    <a:pt x="6" y="143"/>
                    <a:pt x="10" y="144"/>
                  </a:cubicBezTo>
                  <a:cubicBezTo>
                    <a:pt x="15" y="145"/>
                    <a:pt x="20" y="144"/>
                    <a:pt x="24" y="141"/>
                  </a:cubicBezTo>
                  <a:cubicBezTo>
                    <a:pt x="26" y="140"/>
                    <a:pt x="32" y="134"/>
                    <a:pt x="32" y="134"/>
                  </a:cubicBezTo>
                  <a:cubicBezTo>
                    <a:pt x="35" y="133"/>
                    <a:pt x="39" y="125"/>
                    <a:pt x="40" y="124"/>
                  </a:cubicBezTo>
                  <a:cubicBezTo>
                    <a:pt x="40" y="121"/>
                    <a:pt x="39" y="113"/>
                    <a:pt x="39" y="112"/>
                  </a:cubicBezTo>
                  <a:close/>
                </a:path>
              </a:pathLst>
            </a:custGeom>
            <a:solidFill>
              <a:srgbClr val="FED09E"/>
            </a:solidFill>
            <a:ln w="9525">
              <a:noFill/>
              <a:round/>
              <a:headEnd/>
              <a:tailEnd/>
            </a:ln>
          </p:spPr>
          <p:txBody>
            <a:bodyPr/>
            <a:lstStyle/>
            <a:p>
              <a:pPr defTabSz="912435">
                <a:defRPr/>
              </a:pPr>
              <a:endParaRPr lang="en-US" sz="1800" kern="0">
                <a:solidFill>
                  <a:sysClr val="windowText" lastClr="000000"/>
                </a:solidFill>
              </a:endParaRPr>
            </a:p>
          </p:txBody>
        </p:sp>
        <p:sp>
          <p:nvSpPr>
            <p:cNvPr id="12" name="Freeform 676"/>
            <p:cNvSpPr>
              <a:spLocks/>
            </p:cNvSpPr>
            <p:nvPr/>
          </p:nvSpPr>
          <p:spPr bwMode="auto">
            <a:xfrm>
              <a:off x="3906185" y="3848857"/>
              <a:ext cx="153218" cy="75505"/>
            </a:xfrm>
            <a:custGeom>
              <a:avLst/>
              <a:gdLst/>
              <a:ahLst/>
              <a:cxnLst>
                <a:cxn ang="0">
                  <a:pos x="3" y="28"/>
                </a:cxn>
                <a:cxn ang="0">
                  <a:pos x="5" y="31"/>
                </a:cxn>
                <a:cxn ang="0">
                  <a:pos x="12" y="33"/>
                </a:cxn>
                <a:cxn ang="0">
                  <a:pos x="50" y="4"/>
                </a:cxn>
                <a:cxn ang="0">
                  <a:pos x="49" y="0"/>
                </a:cxn>
                <a:cxn ang="0">
                  <a:pos x="42" y="6"/>
                </a:cxn>
                <a:cxn ang="0">
                  <a:pos x="25" y="9"/>
                </a:cxn>
                <a:cxn ang="0">
                  <a:pos x="22" y="7"/>
                </a:cxn>
                <a:cxn ang="0">
                  <a:pos x="10" y="9"/>
                </a:cxn>
                <a:cxn ang="0">
                  <a:pos x="1" y="17"/>
                </a:cxn>
                <a:cxn ang="0">
                  <a:pos x="3" y="28"/>
                </a:cxn>
              </a:cxnLst>
              <a:rect l="0" t="0" r="r" b="b"/>
              <a:pathLst>
                <a:path w="69" h="34">
                  <a:moveTo>
                    <a:pt x="3" y="28"/>
                  </a:moveTo>
                  <a:cubicBezTo>
                    <a:pt x="3" y="29"/>
                    <a:pt x="4" y="30"/>
                    <a:pt x="5" y="31"/>
                  </a:cubicBezTo>
                  <a:cubicBezTo>
                    <a:pt x="7" y="32"/>
                    <a:pt x="9" y="33"/>
                    <a:pt x="12" y="33"/>
                  </a:cubicBezTo>
                  <a:cubicBezTo>
                    <a:pt x="22" y="34"/>
                    <a:pt x="69" y="21"/>
                    <a:pt x="50" y="4"/>
                  </a:cubicBezTo>
                  <a:cubicBezTo>
                    <a:pt x="49" y="4"/>
                    <a:pt x="50" y="2"/>
                    <a:pt x="49" y="0"/>
                  </a:cubicBezTo>
                  <a:cubicBezTo>
                    <a:pt x="48" y="0"/>
                    <a:pt x="43" y="6"/>
                    <a:pt x="42" y="6"/>
                  </a:cubicBezTo>
                  <a:cubicBezTo>
                    <a:pt x="42" y="6"/>
                    <a:pt x="29" y="11"/>
                    <a:pt x="25" y="9"/>
                  </a:cubicBezTo>
                  <a:cubicBezTo>
                    <a:pt x="25" y="8"/>
                    <a:pt x="23" y="7"/>
                    <a:pt x="22" y="7"/>
                  </a:cubicBezTo>
                  <a:cubicBezTo>
                    <a:pt x="17" y="7"/>
                    <a:pt x="14" y="8"/>
                    <a:pt x="10" y="9"/>
                  </a:cubicBezTo>
                  <a:cubicBezTo>
                    <a:pt x="6" y="10"/>
                    <a:pt x="1" y="12"/>
                    <a:pt x="1" y="17"/>
                  </a:cubicBezTo>
                  <a:cubicBezTo>
                    <a:pt x="0" y="20"/>
                    <a:pt x="1" y="25"/>
                    <a:pt x="3" y="28"/>
                  </a:cubicBezTo>
                  <a:close/>
                </a:path>
              </a:pathLst>
            </a:custGeom>
            <a:solidFill>
              <a:srgbClr val="0070C0">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13" name="Freeform 677"/>
            <p:cNvSpPr>
              <a:spLocks/>
            </p:cNvSpPr>
            <p:nvPr/>
          </p:nvSpPr>
          <p:spPr bwMode="auto">
            <a:xfrm>
              <a:off x="3673026" y="3027181"/>
              <a:ext cx="621756" cy="430825"/>
            </a:xfrm>
            <a:custGeom>
              <a:avLst/>
              <a:gdLst/>
              <a:ahLst/>
              <a:cxnLst>
                <a:cxn ang="0">
                  <a:pos x="246" y="4"/>
                </a:cxn>
                <a:cxn ang="0">
                  <a:pos x="264" y="43"/>
                </a:cxn>
                <a:cxn ang="0">
                  <a:pos x="166" y="88"/>
                </a:cxn>
                <a:cxn ang="0">
                  <a:pos x="210" y="144"/>
                </a:cxn>
                <a:cxn ang="0">
                  <a:pos x="110" y="182"/>
                </a:cxn>
                <a:cxn ang="0">
                  <a:pos x="96" y="130"/>
                </a:cxn>
                <a:cxn ang="0">
                  <a:pos x="26" y="194"/>
                </a:cxn>
                <a:cxn ang="0">
                  <a:pos x="0" y="166"/>
                </a:cxn>
                <a:cxn ang="0">
                  <a:pos x="113" y="66"/>
                </a:cxn>
                <a:cxn ang="0">
                  <a:pos x="246" y="4"/>
                </a:cxn>
              </a:cxnLst>
              <a:rect l="0" t="0" r="r" b="b"/>
              <a:pathLst>
                <a:path w="280" h="194">
                  <a:moveTo>
                    <a:pt x="246" y="4"/>
                  </a:moveTo>
                  <a:cubicBezTo>
                    <a:pt x="253" y="0"/>
                    <a:pt x="280" y="38"/>
                    <a:pt x="264" y="43"/>
                  </a:cubicBezTo>
                  <a:cubicBezTo>
                    <a:pt x="262" y="44"/>
                    <a:pt x="166" y="88"/>
                    <a:pt x="166" y="88"/>
                  </a:cubicBezTo>
                  <a:cubicBezTo>
                    <a:pt x="175" y="101"/>
                    <a:pt x="213" y="138"/>
                    <a:pt x="210" y="144"/>
                  </a:cubicBezTo>
                  <a:cubicBezTo>
                    <a:pt x="201" y="162"/>
                    <a:pt x="118" y="194"/>
                    <a:pt x="110" y="182"/>
                  </a:cubicBezTo>
                  <a:cubicBezTo>
                    <a:pt x="96" y="163"/>
                    <a:pt x="102" y="123"/>
                    <a:pt x="96" y="130"/>
                  </a:cubicBezTo>
                  <a:cubicBezTo>
                    <a:pt x="56" y="178"/>
                    <a:pt x="26" y="194"/>
                    <a:pt x="26" y="194"/>
                  </a:cubicBezTo>
                  <a:cubicBezTo>
                    <a:pt x="2" y="189"/>
                    <a:pt x="0" y="166"/>
                    <a:pt x="0" y="166"/>
                  </a:cubicBezTo>
                  <a:cubicBezTo>
                    <a:pt x="55" y="141"/>
                    <a:pt x="82" y="79"/>
                    <a:pt x="113" y="66"/>
                  </a:cubicBezTo>
                  <a:cubicBezTo>
                    <a:pt x="156" y="47"/>
                    <a:pt x="174" y="47"/>
                    <a:pt x="246" y="4"/>
                  </a:cubicBezTo>
                  <a:close/>
                </a:path>
              </a:pathLst>
            </a:custGeom>
            <a:solidFill>
              <a:srgbClr val="0070C0">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14" name="Freeform 678"/>
            <p:cNvSpPr>
              <a:spLocks/>
            </p:cNvSpPr>
            <p:nvPr/>
          </p:nvSpPr>
          <p:spPr bwMode="auto">
            <a:xfrm>
              <a:off x="3886200" y="3200400"/>
              <a:ext cx="417465" cy="466357"/>
            </a:xfrm>
            <a:custGeom>
              <a:avLst/>
              <a:gdLst/>
              <a:ahLst/>
              <a:cxnLst>
                <a:cxn ang="0">
                  <a:pos x="0" y="52"/>
                </a:cxn>
                <a:cxn ang="0">
                  <a:pos x="8" y="198"/>
                </a:cxn>
                <a:cxn ang="0">
                  <a:pos x="82" y="203"/>
                </a:cxn>
                <a:cxn ang="0">
                  <a:pos x="173" y="152"/>
                </a:cxn>
                <a:cxn ang="0">
                  <a:pos x="185" y="110"/>
                </a:cxn>
                <a:cxn ang="0">
                  <a:pos x="76" y="18"/>
                </a:cxn>
                <a:cxn ang="0">
                  <a:pos x="0" y="52"/>
                </a:cxn>
              </a:cxnLst>
              <a:rect l="0" t="0" r="r" b="b"/>
              <a:pathLst>
                <a:path w="188" h="210">
                  <a:moveTo>
                    <a:pt x="0" y="52"/>
                  </a:moveTo>
                  <a:cubicBezTo>
                    <a:pt x="0" y="52"/>
                    <a:pt x="18" y="163"/>
                    <a:pt x="8" y="198"/>
                  </a:cubicBezTo>
                  <a:cubicBezTo>
                    <a:pt x="5" y="209"/>
                    <a:pt x="63" y="210"/>
                    <a:pt x="82" y="203"/>
                  </a:cubicBezTo>
                  <a:cubicBezTo>
                    <a:pt x="101" y="196"/>
                    <a:pt x="155" y="179"/>
                    <a:pt x="173" y="152"/>
                  </a:cubicBezTo>
                  <a:cubicBezTo>
                    <a:pt x="188" y="129"/>
                    <a:pt x="185" y="110"/>
                    <a:pt x="185" y="110"/>
                  </a:cubicBezTo>
                  <a:cubicBezTo>
                    <a:pt x="161" y="115"/>
                    <a:pt x="76" y="18"/>
                    <a:pt x="76" y="18"/>
                  </a:cubicBezTo>
                  <a:cubicBezTo>
                    <a:pt x="76" y="18"/>
                    <a:pt x="26" y="0"/>
                    <a:pt x="0" y="52"/>
                  </a:cubicBezTo>
                  <a:close/>
                </a:path>
              </a:pathLst>
            </a:custGeom>
            <a:gradFill flip="none" rotWithShape="1">
              <a:gsLst>
                <a:gs pos="0">
                  <a:srgbClr val="00B0F0"/>
                </a:gs>
                <a:gs pos="100000">
                  <a:srgbClr val="00B0F0">
                    <a:lumMod val="60000"/>
                    <a:lumOff val="40000"/>
                  </a:srgbClr>
                </a:gs>
              </a:gsLst>
              <a:lin ang="2700000" scaled="1"/>
              <a:tileRect/>
            </a:gradFill>
            <a:ln w="9525">
              <a:noFill/>
              <a:round/>
              <a:headEnd/>
              <a:tailEnd/>
            </a:ln>
          </p:spPr>
          <p:txBody>
            <a:bodyPr/>
            <a:lstStyle/>
            <a:p>
              <a:pPr defTabSz="912435">
                <a:defRPr/>
              </a:pPr>
              <a:endParaRPr lang="en-US" sz="1800" kern="0">
                <a:solidFill>
                  <a:sysClr val="windowText" lastClr="000000"/>
                </a:solidFill>
              </a:endParaRPr>
            </a:p>
          </p:txBody>
        </p:sp>
        <p:sp>
          <p:nvSpPr>
            <p:cNvPr id="15" name="Freeform 679"/>
            <p:cNvSpPr>
              <a:spLocks noEditPoints="1"/>
            </p:cNvSpPr>
            <p:nvPr/>
          </p:nvSpPr>
          <p:spPr bwMode="auto">
            <a:xfrm>
              <a:off x="3846230" y="3124894"/>
              <a:ext cx="475199" cy="550745"/>
            </a:xfrm>
            <a:custGeom>
              <a:avLst/>
              <a:gdLst/>
              <a:ahLst/>
              <a:cxnLst>
                <a:cxn ang="0">
                  <a:pos x="90" y="79"/>
                </a:cxn>
                <a:cxn ang="0">
                  <a:pos x="101" y="75"/>
                </a:cxn>
                <a:cxn ang="0">
                  <a:pos x="83" y="29"/>
                </a:cxn>
                <a:cxn ang="0">
                  <a:pos x="68" y="9"/>
                </a:cxn>
                <a:cxn ang="0">
                  <a:pos x="73" y="37"/>
                </a:cxn>
                <a:cxn ang="0">
                  <a:pos x="90" y="79"/>
                </a:cxn>
                <a:cxn ang="0">
                  <a:pos x="33" y="104"/>
                </a:cxn>
                <a:cxn ang="0">
                  <a:pos x="45" y="99"/>
                </a:cxn>
                <a:cxn ang="0">
                  <a:pos x="33" y="72"/>
                </a:cxn>
                <a:cxn ang="0">
                  <a:pos x="13" y="38"/>
                </a:cxn>
                <a:cxn ang="0">
                  <a:pos x="3" y="46"/>
                </a:cxn>
                <a:cxn ang="0">
                  <a:pos x="20" y="76"/>
                </a:cxn>
                <a:cxn ang="0">
                  <a:pos x="33" y="104"/>
                </a:cxn>
                <a:cxn ang="0">
                  <a:pos x="200" y="148"/>
                </a:cxn>
                <a:cxn ang="0">
                  <a:pos x="120" y="223"/>
                </a:cxn>
                <a:cxn ang="0">
                  <a:pos x="61" y="237"/>
                </a:cxn>
                <a:cxn ang="0">
                  <a:pos x="28" y="229"/>
                </a:cxn>
                <a:cxn ang="0">
                  <a:pos x="23" y="230"/>
                </a:cxn>
                <a:cxn ang="0">
                  <a:pos x="27" y="238"/>
                </a:cxn>
                <a:cxn ang="0">
                  <a:pos x="37" y="244"/>
                </a:cxn>
                <a:cxn ang="0">
                  <a:pos x="72" y="247"/>
                </a:cxn>
                <a:cxn ang="0">
                  <a:pos x="138" y="227"/>
                </a:cxn>
                <a:cxn ang="0">
                  <a:pos x="211" y="147"/>
                </a:cxn>
                <a:cxn ang="0">
                  <a:pos x="200" y="148"/>
                </a:cxn>
              </a:cxnLst>
              <a:rect l="0" t="0" r="r" b="b"/>
              <a:pathLst>
                <a:path w="214" h="248">
                  <a:moveTo>
                    <a:pt x="90" y="79"/>
                  </a:moveTo>
                  <a:cubicBezTo>
                    <a:pt x="93" y="85"/>
                    <a:pt x="104" y="82"/>
                    <a:pt x="101" y="75"/>
                  </a:cubicBezTo>
                  <a:cubicBezTo>
                    <a:pt x="95" y="60"/>
                    <a:pt x="89" y="44"/>
                    <a:pt x="83" y="29"/>
                  </a:cubicBezTo>
                  <a:cubicBezTo>
                    <a:pt x="82" y="27"/>
                    <a:pt x="75" y="0"/>
                    <a:pt x="68" y="9"/>
                  </a:cubicBezTo>
                  <a:cubicBezTo>
                    <a:pt x="63" y="16"/>
                    <a:pt x="71" y="31"/>
                    <a:pt x="73" y="37"/>
                  </a:cubicBezTo>
                  <a:cubicBezTo>
                    <a:pt x="79" y="51"/>
                    <a:pt x="84" y="65"/>
                    <a:pt x="90" y="79"/>
                  </a:cubicBezTo>
                  <a:close/>
                  <a:moveTo>
                    <a:pt x="33" y="104"/>
                  </a:moveTo>
                  <a:cubicBezTo>
                    <a:pt x="36" y="113"/>
                    <a:pt x="50" y="107"/>
                    <a:pt x="45" y="99"/>
                  </a:cubicBezTo>
                  <a:cubicBezTo>
                    <a:pt x="40" y="91"/>
                    <a:pt x="38" y="80"/>
                    <a:pt x="33" y="72"/>
                  </a:cubicBezTo>
                  <a:cubicBezTo>
                    <a:pt x="28" y="61"/>
                    <a:pt x="22" y="46"/>
                    <a:pt x="13" y="38"/>
                  </a:cubicBezTo>
                  <a:cubicBezTo>
                    <a:pt x="7" y="33"/>
                    <a:pt x="0" y="40"/>
                    <a:pt x="3" y="46"/>
                  </a:cubicBezTo>
                  <a:cubicBezTo>
                    <a:pt x="9" y="56"/>
                    <a:pt x="14" y="66"/>
                    <a:pt x="20" y="76"/>
                  </a:cubicBezTo>
                  <a:cubicBezTo>
                    <a:pt x="24" y="84"/>
                    <a:pt x="31" y="95"/>
                    <a:pt x="33" y="104"/>
                  </a:cubicBezTo>
                  <a:close/>
                  <a:moveTo>
                    <a:pt x="200" y="148"/>
                  </a:moveTo>
                  <a:cubicBezTo>
                    <a:pt x="201" y="188"/>
                    <a:pt x="151" y="209"/>
                    <a:pt x="120" y="223"/>
                  </a:cubicBezTo>
                  <a:cubicBezTo>
                    <a:pt x="101" y="231"/>
                    <a:pt x="82" y="235"/>
                    <a:pt x="61" y="237"/>
                  </a:cubicBezTo>
                  <a:cubicBezTo>
                    <a:pt x="51" y="237"/>
                    <a:pt x="37" y="233"/>
                    <a:pt x="28" y="229"/>
                  </a:cubicBezTo>
                  <a:cubicBezTo>
                    <a:pt x="27" y="229"/>
                    <a:pt x="25" y="229"/>
                    <a:pt x="23" y="230"/>
                  </a:cubicBezTo>
                  <a:cubicBezTo>
                    <a:pt x="19" y="233"/>
                    <a:pt x="23" y="239"/>
                    <a:pt x="27" y="238"/>
                  </a:cubicBezTo>
                  <a:cubicBezTo>
                    <a:pt x="19" y="240"/>
                    <a:pt x="35" y="243"/>
                    <a:pt x="37" y="244"/>
                  </a:cubicBezTo>
                  <a:cubicBezTo>
                    <a:pt x="49" y="247"/>
                    <a:pt x="60" y="248"/>
                    <a:pt x="72" y="247"/>
                  </a:cubicBezTo>
                  <a:cubicBezTo>
                    <a:pt x="96" y="244"/>
                    <a:pt x="116" y="237"/>
                    <a:pt x="138" y="227"/>
                  </a:cubicBezTo>
                  <a:cubicBezTo>
                    <a:pt x="171" y="212"/>
                    <a:pt x="214" y="189"/>
                    <a:pt x="211" y="147"/>
                  </a:cubicBezTo>
                  <a:cubicBezTo>
                    <a:pt x="210" y="140"/>
                    <a:pt x="200" y="141"/>
                    <a:pt x="200" y="148"/>
                  </a:cubicBezTo>
                  <a:close/>
                </a:path>
              </a:pathLst>
            </a:custGeom>
            <a:solidFill>
              <a:srgbClr val="0070C0">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16" name="Freeform 680"/>
            <p:cNvSpPr>
              <a:spLocks/>
            </p:cNvSpPr>
            <p:nvPr/>
          </p:nvSpPr>
          <p:spPr bwMode="auto">
            <a:xfrm>
              <a:off x="3573101" y="2700732"/>
              <a:ext cx="537375" cy="519655"/>
            </a:xfrm>
            <a:custGeom>
              <a:avLst/>
              <a:gdLst/>
              <a:ahLst/>
              <a:cxnLst>
                <a:cxn ang="0">
                  <a:pos x="23" y="151"/>
                </a:cxn>
                <a:cxn ang="0">
                  <a:pos x="152" y="213"/>
                </a:cxn>
                <a:cxn ang="0">
                  <a:pos x="174" y="229"/>
                </a:cxn>
                <a:cxn ang="0">
                  <a:pos x="178" y="202"/>
                </a:cxn>
                <a:cxn ang="0">
                  <a:pos x="240" y="132"/>
                </a:cxn>
                <a:cxn ang="0">
                  <a:pos x="210" y="72"/>
                </a:cxn>
                <a:cxn ang="0">
                  <a:pos x="170" y="19"/>
                </a:cxn>
                <a:cxn ang="0">
                  <a:pos x="73" y="13"/>
                </a:cxn>
                <a:cxn ang="0">
                  <a:pos x="23" y="151"/>
                </a:cxn>
              </a:cxnLst>
              <a:rect l="0" t="0" r="r" b="b"/>
              <a:pathLst>
                <a:path w="242" h="234">
                  <a:moveTo>
                    <a:pt x="23" y="151"/>
                  </a:moveTo>
                  <a:cubicBezTo>
                    <a:pt x="45" y="204"/>
                    <a:pt x="103" y="231"/>
                    <a:pt x="152" y="213"/>
                  </a:cubicBezTo>
                  <a:cubicBezTo>
                    <a:pt x="154" y="212"/>
                    <a:pt x="154" y="234"/>
                    <a:pt x="174" y="229"/>
                  </a:cubicBezTo>
                  <a:cubicBezTo>
                    <a:pt x="193" y="224"/>
                    <a:pt x="178" y="202"/>
                    <a:pt x="178" y="202"/>
                  </a:cubicBezTo>
                  <a:cubicBezTo>
                    <a:pt x="207" y="187"/>
                    <a:pt x="235" y="163"/>
                    <a:pt x="240" y="132"/>
                  </a:cubicBezTo>
                  <a:cubicBezTo>
                    <a:pt x="242" y="113"/>
                    <a:pt x="235" y="86"/>
                    <a:pt x="210" y="72"/>
                  </a:cubicBezTo>
                  <a:cubicBezTo>
                    <a:pt x="210" y="72"/>
                    <a:pt x="187" y="33"/>
                    <a:pt x="170" y="19"/>
                  </a:cubicBezTo>
                  <a:cubicBezTo>
                    <a:pt x="146" y="0"/>
                    <a:pt x="103" y="1"/>
                    <a:pt x="73" y="13"/>
                  </a:cubicBezTo>
                  <a:cubicBezTo>
                    <a:pt x="22" y="36"/>
                    <a:pt x="0" y="97"/>
                    <a:pt x="23" y="151"/>
                  </a:cubicBezTo>
                  <a:close/>
                </a:path>
              </a:pathLst>
            </a:custGeom>
            <a:solidFill>
              <a:srgbClr val="FED09E"/>
            </a:solidFill>
            <a:ln w="9525">
              <a:noFill/>
              <a:round/>
              <a:headEnd/>
              <a:tailEnd/>
            </a:ln>
          </p:spPr>
          <p:txBody>
            <a:bodyPr/>
            <a:lstStyle/>
            <a:p>
              <a:pPr defTabSz="912435">
                <a:defRPr/>
              </a:pPr>
              <a:endParaRPr lang="en-US" sz="1800" kern="0">
                <a:solidFill>
                  <a:sysClr val="windowText" lastClr="000000"/>
                </a:solidFill>
              </a:endParaRPr>
            </a:p>
          </p:txBody>
        </p:sp>
        <p:sp>
          <p:nvSpPr>
            <p:cNvPr id="17" name="Freeform 681"/>
            <p:cNvSpPr>
              <a:spLocks/>
            </p:cNvSpPr>
            <p:nvPr/>
          </p:nvSpPr>
          <p:spPr bwMode="auto">
            <a:xfrm>
              <a:off x="3710776" y="2902820"/>
              <a:ext cx="33308" cy="42194"/>
            </a:xfrm>
            <a:custGeom>
              <a:avLst/>
              <a:gdLst/>
              <a:ahLst/>
              <a:cxnLst>
                <a:cxn ang="0">
                  <a:pos x="15" y="3"/>
                </a:cxn>
                <a:cxn ang="0">
                  <a:pos x="2" y="19"/>
                </a:cxn>
                <a:cxn ang="0">
                  <a:pos x="15" y="3"/>
                </a:cxn>
              </a:cxnLst>
              <a:rect l="0" t="0" r="r" b="b"/>
              <a:pathLst>
                <a:path w="15" h="19">
                  <a:moveTo>
                    <a:pt x="15" y="3"/>
                  </a:moveTo>
                  <a:cubicBezTo>
                    <a:pt x="7" y="0"/>
                    <a:pt x="0" y="9"/>
                    <a:pt x="2" y="19"/>
                  </a:cubicBezTo>
                  <a:cubicBezTo>
                    <a:pt x="2" y="11"/>
                    <a:pt x="8" y="3"/>
                    <a:pt x="15" y="3"/>
                  </a:cubicBezTo>
                  <a:close/>
                </a:path>
              </a:pathLst>
            </a:custGeom>
            <a:solidFill>
              <a:srgbClr val="B37514"/>
            </a:solidFill>
            <a:ln w="9525">
              <a:noFill/>
              <a:round/>
              <a:headEnd/>
              <a:tailEnd/>
            </a:ln>
          </p:spPr>
          <p:txBody>
            <a:bodyPr/>
            <a:lstStyle/>
            <a:p>
              <a:pPr defTabSz="912435">
                <a:defRPr/>
              </a:pPr>
              <a:endParaRPr lang="en-US" sz="1800" kern="0">
                <a:solidFill>
                  <a:sysClr val="windowText" lastClr="000000"/>
                </a:solidFill>
              </a:endParaRPr>
            </a:p>
          </p:txBody>
        </p:sp>
        <p:sp>
          <p:nvSpPr>
            <p:cNvPr id="18" name="Freeform 682"/>
            <p:cNvSpPr>
              <a:spLocks/>
            </p:cNvSpPr>
            <p:nvPr/>
          </p:nvSpPr>
          <p:spPr bwMode="auto">
            <a:xfrm>
              <a:off x="3948375" y="2794003"/>
              <a:ext cx="44411" cy="24428"/>
            </a:xfrm>
            <a:custGeom>
              <a:avLst/>
              <a:gdLst/>
              <a:ahLst/>
              <a:cxnLst>
                <a:cxn ang="0">
                  <a:pos x="20" y="11"/>
                </a:cxn>
                <a:cxn ang="0">
                  <a:pos x="0" y="10"/>
                </a:cxn>
                <a:cxn ang="0">
                  <a:pos x="20" y="11"/>
                </a:cxn>
              </a:cxnLst>
              <a:rect l="0" t="0" r="r" b="b"/>
              <a:pathLst>
                <a:path w="20" h="11">
                  <a:moveTo>
                    <a:pt x="20" y="11"/>
                  </a:moveTo>
                  <a:cubicBezTo>
                    <a:pt x="10" y="0"/>
                    <a:pt x="1" y="2"/>
                    <a:pt x="0" y="10"/>
                  </a:cubicBezTo>
                  <a:cubicBezTo>
                    <a:pt x="3" y="3"/>
                    <a:pt x="14" y="6"/>
                    <a:pt x="20" y="11"/>
                  </a:cubicBezTo>
                  <a:close/>
                </a:path>
              </a:pathLst>
            </a:custGeom>
            <a:solidFill>
              <a:srgbClr val="B37514"/>
            </a:solidFill>
            <a:ln w="9525">
              <a:noFill/>
              <a:round/>
              <a:headEnd/>
              <a:tailEnd/>
            </a:ln>
          </p:spPr>
          <p:txBody>
            <a:bodyPr/>
            <a:lstStyle/>
            <a:p>
              <a:pPr defTabSz="912435">
                <a:defRPr/>
              </a:pPr>
              <a:endParaRPr lang="en-US" sz="1800" kern="0">
                <a:solidFill>
                  <a:sysClr val="windowText" lastClr="000000"/>
                </a:solidFill>
              </a:endParaRPr>
            </a:p>
          </p:txBody>
        </p:sp>
        <p:sp>
          <p:nvSpPr>
            <p:cNvPr id="19" name="Freeform 683"/>
            <p:cNvSpPr>
              <a:spLocks/>
            </p:cNvSpPr>
            <p:nvPr/>
          </p:nvSpPr>
          <p:spPr bwMode="auto">
            <a:xfrm>
              <a:off x="3890641" y="2942793"/>
              <a:ext cx="57734" cy="37753"/>
            </a:xfrm>
            <a:custGeom>
              <a:avLst/>
              <a:gdLst/>
              <a:ahLst/>
              <a:cxnLst>
                <a:cxn ang="0">
                  <a:pos x="3" y="17"/>
                </a:cxn>
                <a:cxn ang="0">
                  <a:pos x="21" y="13"/>
                </a:cxn>
                <a:cxn ang="0">
                  <a:pos x="3" y="17"/>
                </a:cxn>
              </a:cxnLst>
              <a:rect l="0" t="0" r="r" b="b"/>
              <a:pathLst>
                <a:path w="26" h="17">
                  <a:moveTo>
                    <a:pt x="3" y="17"/>
                  </a:moveTo>
                  <a:cubicBezTo>
                    <a:pt x="6" y="10"/>
                    <a:pt x="17" y="3"/>
                    <a:pt x="21" y="13"/>
                  </a:cubicBezTo>
                  <a:cubicBezTo>
                    <a:pt x="26" y="0"/>
                    <a:pt x="0" y="5"/>
                    <a:pt x="3" y="17"/>
                  </a:cubicBezTo>
                  <a:close/>
                </a:path>
              </a:pathLst>
            </a:custGeom>
            <a:solidFill>
              <a:srgbClr val="FDC581"/>
            </a:solidFill>
            <a:ln w="9525">
              <a:noFill/>
              <a:round/>
              <a:headEnd/>
              <a:tailEnd/>
            </a:ln>
          </p:spPr>
          <p:txBody>
            <a:bodyPr/>
            <a:lstStyle/>
            <a:p>
              <a:pPr defTabSz="912435">
                <a:defRPr/>
              </a:pPr>
              <a:endParaRPr lang="en-US" sz="1800" kern="0">
                <a:solidFill>
                  <a:sysClr val="windowText" lastClr="000000"/>
                </a:solidFill>
              </a:endParaRPr>
            </a:p>
          </p:txBody>
        </p:sp>
        <p:sp>
          <p:nvSpPr>
            <p:cNvPr id="20" name="Freeform 684"/>
            <p:cNvSpPr>
              <a:spLocks/>
            </p:cNvSpPr>
            <p:nvPr/>
          </p:nvSpPr>
          <p:spPr bwMode="auto">
            <a:xfrm>
              <a:off x="3855112" y="3031623"/>
              <a:ext cx="117689" cy="84388"/>
            </a:xfrm>
            <a:custGeom>
              <a:avLst/>
              <a:gdLst/>
              <a:ahLst/>
              <a:cxnLst>
                <a:cxn ang="0">
                  <a:pos x="19" y="35"/>
                </a:cxn>
                <a:cxn ang="0">
                  <a:pos x="31" y="25"/>
                </a:cxn>
                <a:cxn ang="0">
                  <a:pos x="47" y="0"/>
                </a:cxn>
                <a:cxn ang="0">
                  <a:pos x="0" y="2"/>
                </a:cxn>
                <a:cxn ang="0">
                  <a:pos x="19" y="35"/>
                </a:cxn>
              </a:cxnLst>
              <a:rect l="0" t="0" r="r" b="b"/>
              <a:pathLst>
                <a:path w="53" h="38">
                  <a:moveTo>
                    <a:pt x="19" y="35"/>
                  </a:moveTo>
                  <a:cubicBezTo>
                    <a:pt x="29" y="38"/>
                    <a:pt x="27" y="26"/>
                    <a:pt x="31" y="25"/>
                  </a:cubicBezTo>
                  <a:cubicBezTo>
                    <a:pt x="42" y="22"/>
                    <a:pt x="51" y="13"/>
                    <a:pt x="47" y="0"/>
                  </a:cubicBezTo>
                  <a:cubicBezTo>
                    <a:pt x="53" y="21"/>
                    <a:pt x="10" y="29"/>
                    <a:pt x="0" y="2"/>
                  </a:cubicBezTo>
                  <a:cubicBezTo>
                    <a:pt x="1" y="11"/>
                    <a:pt x="13" y="33"/>
                    <a:pt x="19" y="35"/>
                  </a:cubicBezTo>
                  <a:close/>
                </a:path>
              </a:pathLst>
            </a:custGeom>
            <a:solidFill>
              <a:srgbClr val="FA882A"/>
            </a:solidFill>
            <a:ln w="9525">
              <a:noFill/>
              <a:round/>
              <a:headEnd/>
              <a:tailEnd/>
            </a:ln>
          </p:spPr>
          <p:txBody>
            <a:bodyPr/>
            <a:lstStyle/>
            <a:p>
              <a:pPr defTabSz="912435">
                <a:defRPr/>
              </a:pPr>
              <a:endParaRPr lang="en-US" sz="1800" kern="0">
                <a:solidFill>
                  <a:sysClr val="windowText" lastClr="000000"/>
                </a:solidFill>
              </a:endParaRPr>
            </a:p>
          </p:txBody>
        </p:sp>
        <p:sp>
          <p:nvSpPr>
            <p:cNvPr id="21" name="Freeform 685"/>
            <p:cNvSpPr>
              <a:spLocks/>
            </p:cNvSpPr>
            <p:nvPr/>
          </p:nvSpPr>
          <p:spPr bwMode="auto">
            <a:xfrm>
              <a:off x="3726320" y="3016078"/>
              <a:ext cx="64396" cy="64402"/>
            </a:xfrm>
            <a:custGeom>
              <a:avLst/>
              <a:gdLst/>
              <a:ahLst/>
              <a:cxnLst>
                <a:cxn ang="0">
                  <a:pos x="11" y="29"/>
                </a:cxn>
                <a:cxn ang="0">
                  <a:pos x="29" y="9"/>
                </a:cxn>
                <a:cxn ang="0">
                  <a:pos x="7" y="6"/>
                </a:cxn>
                <a:cxn ang="0">
                  <a:pos x="11" y="29"/>
                </a:cxn>
              </a:cxnLst>
              <a:rect l="0" t="0" r="r" b="b"/>
              <a:pathLst>
                <a:path w="29" h="29">
                  <a:moveTo>
                    <a:pt x="11" y="29"/>
                  </a:moveTo>
                  <a:cubicBezTo>
                    <a:pt x="21" y="24"/>
                    <a:pt x="29" y="18"/>
                    <a:pt x="29" y="9"/>
                  </a:cubicBezTo>
                  <a:cubicBezTo>
                    <a:pt x="24" y="1"/>
                    <a:pt x="17" y="0"/>
                    <a:pt x="7" y="6"/>
                  </a:cubicBezTo>
                  <a:cubicBezTo>
                    <a:pt x="0" y="13"/>
                    <a:pt x="2" y="23"/>
                    <a:pt x="11" y="29"/>
                  </a:cubicBezTo>
                  <a:close/>
                </a:path>
              </a:pathLst>
            </a:custGeom>
            <a:solidFill>
              <a:srgbClr val="FCA030"/>
            </a:solidFill>
            <a:ln w="9525">
              <a:noFill/>
              <a:round/>
              <a:headEnd/>
              <a:tailEnd/>
            </a:ln>
          </p:spPr>
          <p:txBody>
            <a:bodyPr/>
            <a:lstStyle/>
            <a:p>
              <a:pPr defTabSz="912435">
                <a:defRPr/>
              </a:pPr>
              <a:endParaRPr lang="en-US" sz="1800" kern="0">
                <a:solidFill>
                  <a:sysClr val="windowText" lastClr="000000"/>
                </a:solidFill>
              </a:endParaRPr>
            </a:p>
          </p:txBody>
        </p:sp>
        <p:sp>
          <p:nvSpPr>
            <p:cNvPr id="22" name="Freeform 686"/>
            <p:cNvSpPr>
              <a:spLocks/>
            </p:cNvSpPr>
            <p:nvPr/>
          </p:nvSpPr>
          <p:spPr bwMode="auto">
            <a:xfrm>
              <a:off x="4023874" y="2913923"/>
              <a:ext cx="68837" cy="62181"/>
            </a:xfrm>
            <a:custGeom>
              <a:avLst/>
              <a:gdLst/>
              <a:ahLst/>
              <a:cxnLst>
                <a:cxn ang="0">
                  <a:pos x="1" y="7"/>
                </a:cxn>
                <a:cxn ang="0">
                  <a:pos x="15" y="2"/>
                </a:cxn>
                <a:cxn ang="0">
                  <a:pos x="1" y="7"/>
                </a:cxn>
              </a:cxnLst>
              <a:rect l="0" t="0" r="r" b="b"/>
              <a:pathLst>
                <a:path w="31" h="28">
                  <a:moveTo>
                    <a:pt x="1" y="7"/>
                  </a:moveTo>
                  <a:cubicBezTo>
                    <a:pt x="0" y="28"/>
                    <a:pt x="31" y="11"/>
                    <a:pt x="15" y="2"/>
                  </a:cubicBezTo>
                  <a:cubicBezTo>
                    <a:pt x="11" y="0"/>
                    <a:pt x="5" y="4"/>
                    <a:pt x="1" y="7"/>
                  </a:cubicBezTo>
                  <a:close/>
                </a:path>
              </a:pathLst>
            </a:custGeom>
            <a:solidFill>
              <a:srgbClr val="FC9E2C"/>
            </a:solidFill>
            <a:ln w="9525">
              <a:noFill/>
              <a:round/>
              <a:headEnd/>
              <a:tailEnd/>
            </a:ln>
          </p:spPr>
          <p:txBody>
            <a:bodyPr/>
            <a:lstStyle/>
            <a:p>
              <a:pPr defTabSz="912435">
                <a:defRPr/>
              </a:pPr>
              <a:endParaRPr lang="en-US" sz="1800" kern="0">
                <a:solidFill>
                  <a:sysClr val="windowText" lastClr="000000"/>
                </a:solidFill>
              </a:endParaRPr>
            </a:p>
          </p:txBody>
        </p:sp>
        <p:sp>
          <p:nvSpPr>
            <p:cNvPr id="23" name="Freeform 687"/>
            <p:cNvSpPr>
              <a:spLocks/>
            </p:cNvSpPr>
            <p:nvPr/>
          </p:nvSpPr>
          <p:spPr bwMode="auto">
            <a:xfrm>
              <a:off x="3970581" y="2860625"/>
              <a:ext cx="46632" cy="55519"/>
            </a:xfrm>
            <a:custGeom>
              <a:avLst/>
              <a:gdLst/>
              <a:ahLst/>
              <a:cxnLst>
                <a:cxn ang="0">
                  <a:pos x="3" y="20"/>
                </a:cxn>
                <a:cxn ang="0">
                  <a:pos x="20" y="11"/>
                </a:cxn>
                <a:cxn ang="0">
                  <a:pos x="7" y="2"/>
                </a:cxn>
                <a:cxn ang="0">
                  <a:pos x="3" y="20"/>
                </a:cxn>
              </a:cxnLst>
              <a:rect l="0" t="0" r="r" b="b"/>
              <a:pathLst>
                <a:path w="21" h="25">
                  <a:moveTo>
                    <a:pt x="3" y="20"/>
                  </a:moveTo>
                  <a:cubicBezTo>
                    <a:pt x="5" y="25"/>
                    <a:pt x="19" y="16"/>
                    <a:pt x="20" y="11"/>
                  </a:cubicBezTo>
                  <a:cubicBezTo>
                    <a:pt x="21" y="4"/>
                    <a:pt x="12" y="0"/>
                    <a:pt x="7" y="2"/>
                  </a:cubicBezTo>
                  <a:cubicBezTo>
                    <a:pt x="0" y="5"/>
                    <a:pt x="0" y="15"/>
                    <a:pt x="3" y="20"/>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24" name="Freeform 688"/>
            <p:cNvSpPr>
              <a:spLocks/>
            </p:cNvSpPr>
            <p:nvPr/>
          </p:nvSpPr>
          <p:spPr bwMode="auto">
            <a:xfrm>
              <a:off x="3975022" y="2873950"/>
              <a:ext cx="33308" cy="42194"/>
            </a:xfrm>
            <a:custGeom>
              <a:avLst/>
              <a:gdLst/>
              <a:ahLst/>
              <a:cxnLst>
                <a:cxn ang="0">
                  <a:pos x="15" y="9"/>
                </a:cxn>
                <a:cxn ang="0">
                  <a:pos x="2" y="5"/>
                </a:cxn>
                <a:cxn ang="0">
                  <a:pos x="1" y="11"/>
                </a:cxn>
                <a:cxn ang="0">
                  <a:pos x="15" y="9"/>
                </a:cxn>
              </a:cxnLst>
              <a:rect l="0" t="0" r="r" b="b"/>
              <a:pathLst>
                <a:path w="15" h="19">
                  <a:moveTo>
                    <a:pt x="15" y="9"/>
                  </a:moveTo>
                  <a:cubicBezTo>
                    <a:pt x="13" y="2"/>
                    <a:pt x="6" y="0"/>
                    <a:pt x="2" y="5"/>
                  </a:cubicBezTo>
                  <a:cubicBezTo>
                    <a:pt x="0" y="7"/>
                    <a:pt x="1" y="11"/>
                    <a:pt x="1" y="11"/>
                  </a:cubicBezTo>
                  <a:cubicBezTo>
                    <a:pt x="1" y="19"/>
                    <a:pt x="12" y="14"/>
                    <a:pt x="15" y="9"/>
                  </a:cubicBezTo>
                  <a:close/>
                </a:path>
              </a:pathLst>
            </a:custGeom>
            <a:solidFill>
              <a:srgbClr val="94BEE5"/>
            </a:solidFill>
            <a:ln w="9525">
              <a:noFill/>
              <a:round/>
              <a:headEnd/>
              <a:tailEnd/>
            </a:ln>
          </p:spPr>
          <p:txBody>
            <a:bodyPr/>
            <a:lstStyle/>
            <a:p>
              <a:pPr defTabSz="912435">
                <a:defRPr/>
              </a:pPr>
              <a:endParaRPr lang="en-US" sz="1800" kern="0">
                <a:solidFill>
                  <a:sysClr val="windowText" lastClr="000000"/>
                </a:solidFill>
              </a:endParaRPr>
            </a:p>
          </p:txBody>
        </p:sp>
        <p:sp>
          <p:nvSpPr>
            <p:cNvPr id="25" name="Freeform 689"/>
            <p:cNvSpPr>
              <a:spLocks/>
            </p:cNvSpPr>
            <p:nvPr/>
          </p:nvSpPr>
          <p:spPr bwMode="auto">
            <a:xfrm>
              <a:off x="3977243" y="2882833"/>
              <a:ext cx="19985" cy="24428"/>
            </a:xfrm>
            <a:custGeom>
              <a:avLst/>
              <a:gdLst/>
              <a:ahLst/>
              <a:cxnLst>
                <a:cxn ang="0">
                  <a:pos x="9" y="6"/>
                </a:cxn>
                <a:cxn ang="0">
                  <a:pos x="1" y="3"/>
                </a:cxn>
                <a:cxn ang="0">
                  <a:pos x="0" y="7"/>
                </a:cxn>
                <a:cxn ang="0">
                  <a:pos x="9" y="6"/>
                </a:cxn>
              </a:cxnLst>
              <a:rect l="0" t="0" r="r" b="b"/>
              <a:pathLst>
                <a:path w="9" h="11">
                  <a:moveTo>
                    <a:pt x="9" y="6"/>
                  </a:moveTo>
                  <a:cubicBezTo>
                    <a:pt x="8" y="1"/>
                    <a:pt x="4" y="0"/>
                    <a:pt x="1" y="3"/>
                  </a:cubicBezTo>
                  <a:cubicBezTo>
                    <a:pt x="0" y="4"/>
                    <a:pt x="0" y="7"/>
                    <a:pt x="0" y="7"/>
                  </a:cubicBezTo>
                  <a:cubicBezTo>
                    <a:pt x="1" y="11"/>
                    <a:pt x="7" y="8"/>
                    <a:pt x="9" y="6"/>
                  </a:cubicBezTo>
                  <a:close/>
                </a:path>
              </a:pathLst>
            </a:custGeom>
            <a:solidFill>
              <a:srgbClr val="000000"/>
            </a:solidFill>
            <a:ln w="9525">
              <a:noFill/>
              <a:round/>
              <a:headEnd/>
              <a:tailEnd/>
            </a:ln>
          </p:spPr>
          <p:txBody>
            <a:bodyPr/>
            <a:lstStyle/>
            <a:p>
              <a:pPr defTabSz="912435">
                <a:defRPr/>
              </a:pPr>
              <a:endParaRPr lang="en-US" sz="1800" kern="0">
                <a:solidFill>
                  <a:sysClr val="windowText" lastClr="000000"/>
                </a:solidFill>
              </a:endParaRPr>
            </a:p>
          </p:txBody>
        </p:sp>
        <p:sp>
          <p:nvSpPr>
            <p:cNvPr id="26" name="Freeform 690"/>
            <p:cNvSpPr>
              <a:spLocks/>
            </p:cNvSpPr>
            <p:nvPr/>
          </p:nvSpPr>
          <p:spPr bwMode="auto">
            <a:xfrm>
              <a:off x="3975022" y="2885054"/>
              <a:ext cx="13323" cy="13324"/>
            </a:xfrm>
            <a:custGeom>
              <a:avLst/>
              <a:gdLst/>
              <a:ahLst/>
              <a:cxnLst>
                <a:cxn ang="0">
                  <a:pos x="1" y="4"/>
                </a:cxn>
                <a:cxn ang="0">
                  <a:pos x="4" y="6"/>
                </a:cxn>
                <a:cxn ang="0">
                  <a:pos x="5" y="2"/>
                </a:cxn>
                <a:cxn ang="0">
                  <a:pos x="2" y="1"/>
                </a:cxn>
                <a:cxn ang="0">
                  <a:pos x="1" y="4"/>
                </a:cxn>
              </a:cxnLst>
              <a:rect l="0" t="0" r="r" b="b"/>
              <a:pathLst>
                <a:path w="6" h="6">
                  <a:moveTo>
                    <a:pt x="1" y="4"/>
                  </a:moveTo>
                  <a:cubicBezTo>
                    <a:pt x="1" y="5"/>
                    <a:pt x="3" y="6"/>
                    <a:pt x="4" y="6"/>
                  </a:cubicBezTo>
                  <a:cubicBezTo>
                    <a:pt x="5" y="5"/>
                    <a:pt x="6" y="4"/>
                    <a:pt x="5" y="2"/>
                  </a:cubicBezTo>
                  <a:cubicBezTo>
                    <a:pt x="5" y="1"/>
                    <a:pt x="3" y="0"/>
                    <a:pt x="2" y="1"/>
                  </a:cubicBezTo>
                  <a:cubicBezTo>
                    <a:pt x="1" y="1"/>
                    <a:pt x="0" y="3"/>
                    <a:pt x="1" y="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27" name="Freeform 691"/>
            <p:cNvSpPr>
              <a:spLocks/>
            </p:cNvSpPr>
            <p:nvPr/>
          </p:nvSpPr>
          <p:spPr bwMode="auto">
            <a:xfrm>
              <a:off x="3737423" y="2958338"/>
              <a:ext cx="62176" cy="51077"/>
            </a:xfrm>
            <a:custGeom>
              <a:avLst/>
              <a:gdLst/>
              <a:ahLst/>
              <a:cxnLst>
                <a:cxn ang="0">
                  <a:pos x="10" y="19"/>
                </a:cxn>
                <a:cxn ang="0">
                  <a:pos x="27" y="10"/>
                </a:cxn>
                <a:cxn ang="0">
                  <a:pos x="14" y="2"/>
                </a:cxn>
                <a:cxn ang="0">
                  <a:pos x="10" y="19"/>
                </a:cxn>
              </a:cxnLst>
              <a:rect l="0" t="0" r="r" b="b"/>
              <a:pathLst>
                <a:path w="28" h="23">
                  <a:moveTo>
                    <a:pt x="10" y="19"/>
                  </a:moveTo>
                  <a:cubicBezTo>
                    <a:pt x="14" y="23"/>
                    <a:pt x="26" y="15"/>
                    <a:pt x="27" y="10"/>
                  </a:cubicBezTo>
                  <a:cubicBezTo>
                    <a:pt x="28" y="4"/>
                    <a:pt x="20" y="0"/>
                    <a:pt x="14" y="2"/>
                  </a:cubicBezTo>
                  <a:cubicBezTo>
                    <a:pt x="0" y="6"/>
                    <a:pt x="7" y="16"/>
                    <a:pt x="10" y="19"/>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28" name="Freeform 692"/>
            <p:cNvSpPr>
              <a:spLocks/>
            </p:cNvSpPr>
            <p:nvPr/>
          </p:nvSpPr>
          <p:spPr bwMode="auto">
            <a:xfrm>
              <a:off x="3752966" y="2971663"/>
              <a:ext cx="44411" cy="39973"/>
            </a:xfrm>
            <a:custGeom>
              <a:avLst/>
              <a:gdLst/>
              <a:ahLst/>
              <a:cxnLst>
                <a:cxn ang="0">
                  <a:pos x="15" y="5"/>
                </a:cxn>
                <a:cxn ang="0">
                  <a:pos x="3" y="4"/>
                </a:cxn>
                <a:cxn ang="0">
                  <a:pos x="3" y="11"/>
                </a:cxn>
                <a:cxn ang="0">
                  <a:pos x="15" y="5"/>
                </a:cxn>
              </a:cxnLst>
              <a:rect l="0" t="0" r="r" b="b"/>
              <a:pathLst>
                <a:path w="20" h="18">
                  <a:moveTo>
                    <a:pt x="15" y="5"/>
                  </a:moveTo>
                  <a:cubicBezTo>
                    <a:pt x="13" y="1"/>
                    <a:pt x="7" y="0"/>
                    <a:pt x="3" y="4"/>
                  </a:cubicBezTo>
                  <a:cubicBezTo>
                    <a:pt x="3" y="5"/>
                    <a:pt x="0" y="7"/>
                    <a:pt x="3" y="11"/>
                  </a:cubicBezTo>
                  <a:cubicBezTo>
                    <a:pt x="4" y="18"/>
                    <a:pt x="20" y="12"/>
                    <a:pt x="15" y="5"/>
                  </a:cubicBezTo>
                  <a:close/>
                </a:path>
              </a:pathLst>
            </a:custGeom>
            <a:solidFill>
              <a:srgbClr val="94BEE5"/>
            </a:solidFill>
            <a:ln w="9525">
              <a:noFill/>
              <a:round/>
              <a:headEnd/>
              <a:tailEnd/>
            </a:ln>
          </p:spPr>
          <p:txBody>
            <a:bodyPr/>
            <a:lstStyle/>
            <a:p>
              <a:pPr defTabSz="912435">
                <a:defRPr/>
              </a:pPr>
              <a:endParaRPr lang="en-US" sz="1800" kern="0">
                <a:solidFill>
                  <a:sysClr val="windowText" lastClr="000000"/>
                </a:solidFill>
              </a:endParaRPr>
            </a:p>
          </p:txBody>
        </p:sp>
        <p:sp>
          <p:nvSpPr>
            <p:cNvPr id="29" name="Freeform 693"/>
            <p:cNvSpPr>
              <a:spLocks/>
            </p:cNvSpPr>
            <p:nvPr/>
          </p:nvSpPr>
          <p:spPr bwMode="auto">
            <a:xfrm>
              <a:off x="3757408" y="2982766"/>
              <a:ext cx="22206" cy="19987"/>
            </a:xfrm>
            <a:custGeom>
              <a:avLst/>
              <a:gdLst/>
              <a:ahLst/>
              <a:cxnLst>
                <a:cxn ang="0">
                  <a:pos x="7" y="3"/>
                </a:cxn>
                <a:cxn ang="0">
                  <a:pos x="1" y="2"/>
                </a:cxn>
                <a:cxn ang="0">
                  <a:pos x="1" y="6"/>
                </a:cxn>
                <a:cxn ang="0">
                  <a:pos x="7" y="3"/>
                </a:cxn>
              </a:cxnLst>
              <a:rect l="0" t="0" r="r" b="b"/>
              <a:pathLst>
                <a:path w="10" h="9">
                  <a:moveTo>
                    <a:pt x="7" y="3"/>
                  </a:moveTo>
                  <a:cubicBezTo>
                    <a:pt x="6" y="1"/>
                    <a:pt x="3" y="0"/>
                    <a:pt x="1" y="2"/>
                  </a:cubicBezTo>
                  <a:cubicBezTo>
                    <a:pt x="1" y="3"/>
                    <a:pt x="0" y="4"/>
                    <a:pt x="1" y="6"/>
                  </a:cubicBezTo>
                  <a:cubicBezTo>
                    <a:pt x="2" y="9"/>
                    <a:pt x="10" y="6"/>
                    <a:pt x="7" y="3"/>
                  </a:cubicBezTo>
                  <a:close/>
                </a:path>
              </a:pathLst>
            </a:custGeom>
            <a:solidFill>
              <a:srgbClr val="000000"/>
            </a:solidFill>
            <a:ln w="9525">
              <a:noFill/>
              <a:round/>
              <a:headEnd/>
              <a:tailEnd/>
            </a:ln>
          </p:spPr>
          <p:txBody>
            <a:bodyPr/>
            <a:lstStyle/>
            <a:p>
              <a:pPr defTabSz="912435">
                <a:defRPr/>
              </a:pPr>
              <a:endParaRPr lang="en-US" sz="1800" kern="0">
                <a:solidFill>
                  <a:sysClr val="windowText" lastClr="000000"/>
                </a:solidFill>
              </a:endParaRPr>
            </a:p>
          </p:txBody>
        </p:sp>
        <p:sp>
          <p:nvSpPr>
            <p:cNvPr id="30" name="Freeform 694"/>
            <p:cNvSpPr>
              <a:spLocks/>
            </p:cNvSpPr>
            <p:nvPr/>
          </p:nvSpPr>
          <p:spPr bwMode="auto">
            <a:xfrm>
              <a:off x="3755187" y="2984987"/>
              <a:ext cx="13323" cy="11104"/>
            </a:xfrm>
            <a:custGeom>
              <a:avLst/>
              <a:gdLst/>
              <a:ahLst/>
              <a:cxnLst>
                <a:cxn ang="0">
                  <a:pos x="1" y="3"/>
                </a:cxn>
                <a:cxn ang="0">
                  <a:pos x="4" y="4"/>
                </a:cxn>
                <a:cxn ang="0">
                  <a:pos x="6" y="1"/>
                </a:cxn>
                <a:cxn ang="0">
                  <a:pos x="2" y="1"/>
                </a:cxn>
                <a:cxn ang="0">
                  <a:pos x="1" y="3"/>
                </a:cxn>
              </a:cxnLst>
              <a:rect l="0" t="0" r="r" b="b"/>
              <a:pathLst>
                <a:path w="6" h="5">
                  <a:moveTo>
                    <a:pt x="1" y="3"/>
                  </a:moveTo>
                  <a:cubicBezTo>
                    <a:pt x="1" y="4"/>
                    <a:pt x="3" y="5"/>
                    <a:pt x="4" y="4"/>
                  </a:cubicBezTo>
                  <a:cubicBezTo>
                    <a:pt x="5" y="3"/>
                    <a:pt x="6" y="2"/>
                    <a:pt x="6" y="1"/>
                  </a:cubicBezTo>
                  <a:cubicBezTo>
                    <a:pt x="5" y="0"/>
                    <a:pt x="4" y="0"/>
                    <a:pt x="2" y="1"/>
                  </a:cubicBezTo>
                  <a:cubicBezTo>
                    <a:pt x="1" y="1"/>
                    <a:pt x="0" y="2"/>
                    <a:pt x="1" y="3"/>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31" name="Freeform 695"/>
            <p:cNvSpPr>
              <a:spLocks/>
            </p:cNvSpPr>
            <p:nvPr/>
          </p:nvSpPr>
          <p:spPr bwMode="auto">
            <a:xfrm>
              <a:off x="3530911" y="2620785"/>
              <a:ext cx="632858" cy="572952"/>
            </a:xfrm>
            <a:custGeom>
              <a:avLst/>
              <a:gdLst/>
              <a:ahLst/>
              <a:cxnLst>
                <a:cxn ang="0">
                  <a:pos x="33" y="249"/>
                </a:cxn>
                <a:cxn ang="0">
                  <a:pos x="27" y="255"/>
                </a:cxn>
                <a:cxn ang="0">
                  <a:pos x="15" y="241"/>
                </a:cxn>
                <a:cxn ang="0">
                  <a:pos x="5" y="199"/>
                </a:cxn>
                <a:cxn ang="0">
                  <a:pos x="2" y="159"/>
                </a:cxn>
                <a:cxn ang="0">
                  <a:pos x="10" y="103"/>
                </a:cxn>
                <a:cxn ang="0">
                  <a:pos x="48" y="49"/>
                </a:cxn>
                <a:cxn ang="0">
                  <a:pos x="163" y="9"/>
                </a:cxn>
                <a:cxn ang="0">
                  <a:pos x="173" y="32"/>
                </a:cxn>
                <a:cxn ang="0">
                  <a:pos x="228" y="79"/>
                </a:cxn>
                <a:cxn ang="0">
                  <a:pos x="256" y="103"/>
                </a:cxn>
                <a:cxn ang="0">
                  <a:pos x="271" y="105"/>
                </a:cxn>
                <a:cxn ang="0">
                  <a:pos x="279" y="108"/>
                </a:cxn>
                <a:cxn ang="0">
                  <a:pos x="284" y="119"/>
                </a:cxn>
                <a:cxn ang="0">
                  <a:pos x="268" y="131"/>
                </a:cxn>
                <a:cxn ang="0">
                  <a:pos x="264" y="135"/>
                </a:cxn>
                <a:cxn ang="0">
                  <a:pos x="240" y="116"/>
                </a:cxn>
                <a:cxn ang="0">
                  <a:pos x="225" y="101"/>
                </a:cxn>
                <a:cxn ang="0">
                  <a:pos x="197" y="82"/>
                </a:cxn>
                <a:cxn ang="0">
                  <a:pos x="191" y="84"/>
                </a:cxn>
                <a:cxn ang="0">
                  <a:pos x="106" y="60"/>
                </a:cxn>
                <a:cxn ang="0">
                  <a:pos x="163" y="108"/>
                </a:cxn>
                <a:cxn ang="0">
                  <a:pos x="117" y="76"/>
                </a:cxn>
                <a:cxn ang="0">
                  <a:pos x="101" y="90"/>
                </a:cxn>
                <a:cxn ang="0">
                  <a:pos x="128" y="127"/>
                </a:cxn>
                <a:cxn ang="0">
                  <a:pos x="95" y="95"/>
                </a:cxn>
                <a:cxn ang="0">
                  <a:pos x="70" y="84"/>
                </a:cxn>
                <a:cxn ang="0">
                  <a:pos x="67" y="162"/>
                </a:cxn>
                <a:cxn ang="0">
                  <a:pos x="91" y="240"/>
                </a:cxn>
                <a:cxn ang="0">
                  <a:pos x="71" y="204"/>
                </a:cxn>
                <a:cxn ang="0">
                  <a:pos x="53" y="172"/>
                </a:cxn>
                <a:cxn ang="0">
                  <a:pos x="68" y="248"/>
                </a:cxn>
                <a:cxn ang="0">
                  <a:pos x="56" y="248"/>
                </a:cxn>
                <a:cxn ang="0">
                  <a:pos x="39" y="249"/>
                </a:cxn>
              </a:cxnLst>
              <a:rect l="0" t="0" r="r" b="b"/>
              <a:pathLst>
                <a:path w="285" h="258">
                  <a:moveTo>
                    <a:pt x="39" y="249"/>
                  </a:moveTo>
                  <a:cubicBezTo>
                    <a:pt x="37" y="250"/>
                    <a:pt x="35" y="249"/>
                    <a:pt x="33" y="249"/>
                  </a:cubicBezTo>
                  <a:cubicBezTo>
                    <a:pt x="32" y="250"/>
                    <a:pt x="32" y="251"/>
                    <a:pt x="31" y="252"/>
                  </a:cubicBezTo>
                  <a:cubicBezTo>
                    <a:pt x="30" y="253"/>
                    <a:pt x="29" y="255"/>
                    <a:pt x="27" y="255"/>
                  </a:cubicBezTo>
                  <a:cubicBezTo>
                    <a:pt x="13" y="258"/>
                    <a:pt x="2" y="240"/>
                    <a:pt x="3" y="226"/>
                  </a:cubicBezTo>
                  <a:cubicBezTo>
                    <a:pt x="5" y="232"/>
                    <a:pt x="12" y="239"/>
                    <a:pt x="15" y="241"/>
                  </a:cubicBezTo>
                  <a:cubicBezTo>
                    <a:pt x="19" y="242"/>
                    <a:pt x="22" y="239"/>
                    <a:pt x="22" y="236"/>
                  </a:cubicBezTo>
                  <a:cubicBezTo>
                    <a:pt x="20" y="222"/>
                    <a:pt x="12" y="211"/>
                    <a:pt x="5" y="199"/>
                  </a:cubicBezTo>
                  <a:cubicBezTo>
                    <a:pt x="5" y="197"/>
                    <a:pt x="5" y="196"/>
                    <a:pt x="4" y="194"/>
                  </a:cubicBezTo>
                  <a:cubicBezTo>
                    <a:pt x="2" y="182"/>
                    <a:pt x="1" y="170"/>
                    <a:pt x="2" y="159"/>
                  </a:cubicBezTo>
                  <a:cubicBezTo>
                    <a:pt x="3" y="146"/>
                    <a:pt x="0" y="130"/>
                    <a:pt x="4" y="119"/>
                  </a:cubicBezTo>
                  <a:cubicBezTo>
                    <a:pt x="5" y="113"/>
                    <a:pt x="9" y="108"/>
                    <a:pt x="10" y="103"/>
                  </a:cubicBezTo>
                  <a:cubicBezTo>
                    <a:pt x="12" y="98"/>
                    <a:pt x="13" y="91"/>
                    <a:pt x="15" y="87"/>
                  </a:cubicBezTo>
                  <a:cubicBezTo>
                    <a:pt x="22" y="72"/>
                    <a:pt x="35" y="59"/>
                    <a:pt x="48" y="49"/>
                  </a:cubicBezTo>
                  <a:cubicBezTo>
                    <a:pt x="56" y="44"/>
                    <a:pt x="63" y="39"/>
                    <a:pt x="70" y="38"/>
                  </a:cubicBezTo>
                  <a:cubicBezTo>
                    <a:pt x="90" y="14"/>
                    <a:pt x="138" y="0"/>
                    <a:pt x="163" y="9"/>
                  </a:cubicBezTo>
                  <a:cubicBezTo>
                    <a:pt x="144" y="12"/>
                    <a:pt x="114" y="10"/>
                    <a:pt x="95" y="27"/>
                  </a:cubicBezTo>
                  <a:cubicBezTo>
                    <a:pt x="125" y="18"/>
                    <a:pt x="152" y="22"/>
                    <a:pt x="173" y="32"/>
                  </a:cubicBezTo>
                  <a:cubicBezTo>
                    <a:pt x="185" y="38"/>
                    <a:pt x="210" y="52"/>
                    <a:pt x="217" y="66"/>
                  </a:cubicBezTo>
                  <a:cubicBezTo>
                    <a:pt x="220" y="72"/>
                    <a:pt x="223" y="74"/>
                    <a:pt x="228" y="79"/>
                  </a:cubicBezTo>
                  <a:cubicBezTo>
                    <a:pt x="233" y="84"/>
                    <a:pt x="238" y="92"/>
                    <a:pt x="245" y="96"/>
                  </a:cubicBezTo>
                  <a:cubicBezTo>
                    <a:pt x="249" y="99"/>
                    <a:pt x="252" y="101"/>
                    <a:pt x="256" y="103"/>
                  </a:cubicBezTo>
                  <a:cubicBezTo>
                    <a:pt x="256" y="103"/>
                    <a:pt x="259" y="104"/>
                    <a:pt x="261" y="106"/>
                  </a:cubicBezTo>
                  <a:cubicBezTo>
                    <a:pt x="266" y="108"/>
                    <a:pt x="268" y="108"/>
                    <a:pt x="271" y="105"/>
                  </a:cubicBezTo>
                  <a:cubicBezTo>
                    <a:pt x="273" y="100"/>
                    <a:pt x="268" y="97"/>
                    <a:pt x="266" y="95"/>
                  </a:cubicBezTo>
                  <a:cubicBezTo>
                    <a:pt x="275" y="99"/>
                    <a:pt x="279" y="101"/>
                    <a:pt x="279" y="108"/>
                  </a:cubicBezTo>
                  <a:cubicBezTo>
                    <a:pt x="279" y="110"/>
                    <a:pt x="280" y="111"/>
                    <a:pt x="281" y="112"/>
                  </a:cubicBezTo>
                  <a:cubicBezTo>
                    <a:pt x="280" y="116"/>
                    <a:pt x="285" y="116"/>
                    <a:pt x="284" y="119"/>
                  </a:cubicBezTo>
                  <a:cubicBezTo>
                    <a:pt x="282" y="122"/>
                    <a:pt x="278" y="120"/>
                    <a:pt x="274" y="122"/>
                  </a:cubicBezTo>
                  <a:cubicBezTo>
                    <a:pt x="272" y="125"/>
                    <a:pt x="274" y="129"/>
                    <a:pt x="268" y="131"/>
                  </a:cubicBezTo>
                  <a:cubicBezTo>
                    <a:pt x="269" y="134"/>
                    <a:pt x="271" y="133"/>
                    <a:pt x="270" y="135"/>
                  </a:cubicBezTo>
                  <a:cubicBezTo>
                    <a:pt x="267" y="137"/>
                    <a:pt x="267" y="133"/>
                    <a:pt x="264" y="135"/>
                  </a:cubicBezTo>
                  <a:cubicBezTo>
                    <a:pt x="264" y="137"/>
                    <a:pt x="265" y="139"/>
                    <a:pt x="262" y="140"/>
                  </a:cubicBezTo>
                  <a:cubicBezTo>
                    <a:pt x="252" y="136"/>
                    <a:pt x="249" y="124"/>
                    <a:pt x="240" y="116"/>
                  </a:cubicBezTo>
                  <a:cubicBezTo>
                    <a:pt x="237" y="113"/>
                    <a:pt x="232" y="111"/>
                    <a:pt x="229" y="108"/>
                  </a:cubicBezTo>
                  <a:cubicBezTo>
                    <a:pt x="227" y="106"/>
                    <a:pt x="226" y="103"/>
                    <a:pt x="225" y="101"/>
                  </a:cubicBezTo>
                  <a:cubicBezTo>
                    <a:pt x="218" y="91"/>
                    <a:pt x="212" y="81"/>
                    <a:pt x="203" y="75"/>
                  </a:cubicBezTo>
                  <a:cubicBezTo>
                    <a:pt x="199" y="77"/>
                    <a:pt x="199" y="79"/>
                    <a:pt x="197" y="82"/>
                  </a:cubicBezTo>
                  <a:cubicBezTo>
                    <a:pt x="193" y="82"/>
                    <a:pt x="186" y="72"/>
                    <a:pt x="181" y="70"/>
                  </a:cubicBezTo>
                  <a:cubicBezTo>
                    <a:pt x="182" y="72"/>
                    <a:pt x="192" y="82"/>
                    <a:pt x="191" y="84"/>
                  </a:cubicBezTo>
                  <a:cubicBezTo>
                    <a:pt x="187" y="88"/>
                    <a:pt x="183" y="93"/>
                    <a:pt x="176" y="94"/>
                  </a:cubicBezTo>
                  <a:cubicBezTo>
                    <a:pt x="155" y="78"/>
                    <a:pt x="133" y="62"/>
                    <a:pt x="106" y="60"/>
                  </a:cubicBezTo>
                  <a:cubicBezTo>
                    <a:pt x="121" y="69"/>
                    <a:pt x="138" y="80"/>
                    <a:pt x="152" y="93"/>
                  </a:cubicBezTo>
                  <a:cubicBezTo>
                    <a:pt x="157" y="96"/>
                    <a:pt x="166" y="101"/>
                    <a:pt x="163" y="108"/>
                  </a:cubicBezTo>
                  <a:cubicBezTo>
                    <a:pt x="157" y="111"/>
                    <a:pt x="156" y="105"/>
                    <a:pt x="153" y="103"/>
                  </a:cubicBezTo>
                  <a:cubicBezTo>
                    <a:pt x="143" y="93"/>
                    <a:pt x="130" y="83"/>
                    <a:pt x="117" y="76"/>
                  </a:cubicBezTo>
                  <a:cubicBezTo>
                    <a:pt x="105" y="69"/>
                    <a:pt x="92" y="60"/>
                    <a:pt x="77" y="60"/>
                  </a:cubicBezTo>
                  <a:cubicBezTo>
                    <a:pt x="85" y="70"/>
                    <a:pt x="93" y="80"/>
                    <a:pt x="101" y="90"/>
                  </a:cubicBezTo>
                  <a:cubicBezTo>
                    <a:pt x="110" y="99"/>
                    <a:pt x="121" y="108"/>
                    <a:pt x="126" y="119"/>
                  </a:cubicBezTo>
                  <a:cubicBezTo>
                    <a:pt x="127" y="121"/>
                    <a:pt x="129" y="125"/>
                    <a:pt x="128" y="127"/>
                  </a:cubicBezTo>
                  <a:cubicBezTo>
                    <a:pt x="122" y="131"/>
                    <a:pt x="121" y="124"/>
                    <a:pt x="118" y="121"/>
                  </a:cubicBezTo>
                  <a:cubicBezTo>
                    <a:pt x="112" y="113"/>
                    <a:pt x="103" y="104"/>
                    <a:pt x="95" y="95"/>
                  </a:cubicBezTo>
                  <a:cubicBezTo>
                    <a:pt x="87" y="86"/>
                    <a:pt x="81" y="75"/>
                    <a:pt x="73" y="67"/>
                  </a:cubicBezTo>
                  <a:cubicBezTo>
                    <a:pt x="70" y="72"/>
                    <a:pt x="70" y="78"/>
                    <a:pt x="70" y="84"/>
                  </a:cubicBezTo>
                  <a:cubicBezTo>
                    <a:pt x="79" y="96"/>
                    <a:pt x="93" y="150"/>
                    <a:pt x="87" y="155"/>
                  </a:cubicBezTo>
                  <a:cubicBezTo>
                    <a:pt x="84" y="158"/>
                    <a:pt x="74" y="158"/>
                    <a:pt x="67" y="162"/>
                  </a:cubicBezTo>
                  <a:cubicBezTo>
                    <a:pt x="68" y="178"/>
                    <a:pt x="77" y="199"/>
                    <a:pt x="85" y="216"/>
                  </a:cubicBezTo>
                  <a:cubicBezTo>
                    <a:pt x="89" y="223"/>
                    <a:pt x="96" y="234"/>
                    <a:pt x="91" y="240"/>
                  </a:cubicBezTo>
                  <a:cubicBezTo>
                    <a:pt x="87" y="239"/>
                    <a:pt x="85" y="233"/>
                    <a:pt x="83" y="229"/>
                  </a:cubicBezTo>
                  <a:cubicBezTo>
                    <a:pt x="79" y="220"/>
                    <a:pt x="75" y="212"/>
                    <a:pt x="71" y="204"/>
                  </a:cubicBezTo>
                  <a:cubicBezTo>
                    <a:pt x="64" y="191"/>
                    <a:pt x="61" y="178"/>
                    <a:pt x="58" y="167"/>
                  </a:cubicBezTo>
                  <a:cubicBezTo>
                    <a:pt x="56" y="169"/>
                    <a:pt x="54" y="170"/>
                    <a:pt x="53" y="172"/>
                  </a:cubicBezTo>
                  <a:cubicBezTo>
                    <a:pt x="57" y="193"/>
                    <a:pt x="70" y="218"/>
                    <a:pt x="75" y="239"/>
                  </a:cubicBezTo>
                  <a:cubicBezTo>
                    <a:pt x="72" y="242"/>
                    <a:pt x="72" y="246"/>
                    <a:pt x="68" y="248"/>
                  </a:cubicBezTo>
                  <a:cubicBezTo>
                    <a:pt x="64" y="249"/>
                    <a:pt x="64" y="244"/>
                    <a:pt x="61" y="243"/>
                  </a:cubicBezTo>
                  <a:cubicBezTo>
                    <a:pt x="59" y="244"/>
                    <a:pt x="59" y="247"/>
                    <a:pt x="56" y="248"/>
                  </a:cubicBezTo>
                  <a:cubicBezTo>
                    <a:pt x="52" y="248"/>
                    <a:pt x="51" y="243"/>
                    <a:pt x="48" y="242"/>
                  </a:cubicBezTo>
                  <a:cubicBezTo>
                    <a:pt x="45" y="244"/>
                    <a:pt x="44" y="247"/>
                    <a:pt x="39" y="249"/>
                  </a:cubicBezTo>
                  <a:close/>
                </a:path>
              </a:pathLst>
            </a:custGeom>
            <a:solidFill>
              <a:srgbClr val="3F3F3F"/>
            </a:solidFill>
            <a:ln w="9525">
              <a:noFill/>
              <a:round/>
              <a:headEnd/>
              <a:tailEnd/>
            </a:ln>
          </p:spPr>
          <p:txBody>
            <a:bodyPr/>
            <a:lstStyle/>
            <a:p>
              <a:pPr defTabSz="912435">
                <a:defRPr/>
              </a:pPr>
              <a:endParaRPr lang="en-US" sz="1800" kern="0">
                <a:solidFill>
                  <a:sysClr val="windowText" lastClr="000000"/>
                </a:solidFill>
              </a:endParaRPr>
            </a:p>
          </p:txBody>
        </p:sp>
        <p:sp>
          <p:nvSpPr>
            <p:cNvPr id="32" name="Freeform 696"/>
            <p:cNvSpPr>
              <a:spLocks/>
            </p:cNvSpPr>
            <p:nvPr/>
          </p:nvSpPr>
          <p:spPr bwMode="auto">
            <a:xfrm>
              <a:off x="3570881" y="2984987"/>
              <a:ext cx="71058" cy="33311"/>
            </a:xfrm>
            <a:custGeom>
              <a:avLst/>
              <a:gdLst/>
              <a:ahLst/>
              <a:cxnLst>
                <a:cxn ang="0">
                  <a:pos x="0" y="4"/>
                </a:cxn>
                <a:cxn ang="0">
                  <a:pos x="26" y="2"/>
                </a:cxn>
                <a:cxn ang="0">
                  <a:pos x="30" y="12"/>
                </a:cxn>
                <a:cxn ang="0">
                  <a:pos x="1" y="11"/>
                </a:cxn>
                <a:cxn ang="0">
                  <a:pos x="0" y="4"/>
                </a:cxn>
              </a:cxnLst>
              <a:rect l="0" t="0" r="r" b="b"/>
              <a:pathLst>
                <a:path w="32" h="15">
                  <a:moveTo>
                    <a:pt x="0" y="4"/>
                  </a:moveTo>
                  <a:cubicBezTo>
                    <a:pt x="0" y="4"/>
                    <a:pt x="18" y="0"/>
                    <a:pt x="26" y="2"/>
                  </a:cubicBezTo>
                  <a:cubicBezTo>
                    <a:pt x="32" y="5"/>
                    <a:pt x="31" y="10"/>
                    <a:pt x="30" y="12"/>
                  </a:cubicBezTo>
                  <a:cubicBezTo>
                    <a:pt x="28" y="15"/>
                    <a:pt x="5" y="11"/>
                    <a:pt x="1" y="11"/>
                  </a:cubicBezTo>
                  <a:lnTo>
                    <a:pt x="0" y="4"/>
                  </a:lnTo>
                  <a:close/>
                </a:path>
              </a:pathLst>
            </a:custGeom>
            <a:solidFill>
              <a:srgbClr val="FFD400"/>
            </a:solidFill>
            <a:ln w="9525">
              <a:noFill/>
              <a:round/>
              <a:headEnd/>
              <a:tailEnd/>
            </a:ln>
          </p:spPr>
          <p:txBody>
            <a:bodyPr/>
            <a:lstStyle/>
            <a:p>
              <a:pPr defTabSz="912435">
                <a:defRPr/>
              </a:pPr>
              <a:endParaRPr lang="en-US" sz="1800" kern="0">
                <a:solidFill>
                  <a:sysClr val="windowText" lastClr="000000"/>
                </a:solidFill>
              </a:endParaRPr>
            </a:p>
          </p:txBody>
        </p:sp>
        <p:sp>
          <p:nvSpPr>
            <p:cNvPr id="33" name="Freeform 697"/>
            <p:cNvSpPr>
              <a:spLocks/>
            </p:cNvSpPr>
            <p:nvPr/>
          </p:nvSpPr>
          <p:spPr bwMode="auto">
            <a:xfrm>
              <a:off x="3624174" y="2998312"/>
              <a:ext cx="8882" cy="8883"/>
            </a:xfrm>
            <a:custGeom>
              <a:avLst/>
              <a:gdLst/>
              <a:ahLst/>
              <a:cxnLst>
                <a:cxn ang="0">
                  <a:pos x="0" y="3"/>
                </a:cxn>
                <a:cxn ang="0">
                  <a:pos x="3" y="4"/>
                </a:cxn>
                <a:cxn ang="0">
                  <a:pos x="3" y="1"/>
                </a:cxn>
                <a:cxn ang="0">
                  <a:pos x="1" y="0"/>
                </a:cxn>
                <a:cxn ang="0">
                  <a:pos x="0" y="3"/>
                </a:cxn>
              </a:cxnLst>
              <a:rect l="0" t="0" r="r" b="b"/>
              <a:pathLst>
                <a:path w="4" h="4">
                  <a:moveTo>
                    <a:pt x="0" y="3"/>
                  </a:moveTo>
                  <a:cubicBezTo>
                    <a:pt x="1" y="4"/>
                    <a:pt x="2" y="4"/>
                    <a:pt x="3" y="4"/>
                  </a:cubicBezTo>
                  <a:cubicBezTo>
                    <a:pt x="3" y="4"/>
                    <a:pt x="4" y="3"/>
                    <a:pt x="3" y="1"/>
                  </a:cubicBezTo>
                  <a:cubicBezTo>
                    <a:pt x="3" y="0"/>
                    <a:pt x="2" y="0"/>
                    <a:pt x="1" y="0"/>
                  </a:cubicBezTo>
                  <a:cubicBezTo>
                    <a:pt x="0" y="1"/>
                    <a:pt x="0" y="2"/>
                    <a:pt x="0" y="3"/>
                  </a:cubicBezTo>
                  <a:close/>
                </a:path>
              </a:pathLst>
            </a:custGeom>
            <a:solidFill>
              <a:srgbClr val="FFC20E"/>
            </a:solidFill>
            <a:ln w="9525">
              <a:noFill/>
              <a:round/>
              <a:headEnd/>
              <a:tailEnd/>
            </a:ln>
          </p:spPr>
          <p:txBody>
            <a:bodyPr/>
            <a:lstStyle/>
            <a:p>
              <a:pPr defTabSz="912435">
                <a:defRPr/>
              </a:pPr>
              <a:endParaRPr lang="en-US" sz="1800" kern="0">
                <a:solidFill>
                  <a:sysClr val="windowText" lastClr="000000"/>
                </a:solidFill>
              </a:endParaRPr>
            </a:p>
          </p:txBody>
        </p:sp>
        <p:sp>
          <p:nvSpPr>
            <p:cNvPr id="34" name="Freeform 698"/>
            <p:cNvSpPr>
              <a:spLocks/>
            </p:cNvSpPr>
            <p:nvPr/>
          </p:nvSpPr>
          <p:spPr bwMode="auto">
            <a:xfrm>
              <a:off x="3613071" y="2996091"/>
              <a:ext cx="6662" cy="11104"/>
            </a:xfrm>
            <a:custGeom>
              <a:avLst/>
              <a:gdLst/>
              <a:ahLst/>
              <a:cxnLst>
                <a:cxn ang="0">
                  <a:pos x="0" y="3"/>
                </a:cxn>
                <a:cxn ang="0">
                  <a:pos x="2" y="5"/>
                </a:cxn>
                <a:cxn ang="0">
                  <a:pos x="3" y="2"/>
                </a:cxn>
                <a:cxn ang="0">
                  <a:pos x="1" y="1"/>
                </a:cxn>
                <a:cxn ang="0">
                  <a:pos x="0" y="3"/>
                </a:cxn>
              </a:cxnLst>
              <a:rect l="0" t="0" r="r" b="b"/>
              <a:pathLst>
                <a:path w="3" h="5">
                  <a:moveTo>
                    <a:pt x="0" y="3"/>
                  </a:moveTo>
                  <a:cubicBezTo>
                    <a:pt x="0" y="4"/>
                    <a:pt x="1" y="5"/>
                    <a:pt x="2" y="5"/>
                  </a:cubicBezTo>
                  <a:cubicBezTo>
                    <a:pt x="3" y="4"/>
                    <a:pt x="3" y="3"/>
                    <a:pt x="3" y="2"/>
                  </a:cubicBezTo>
                  <a:cubicBezTo>
                    <a:pt x="3" y="1"/>
                    <a:pt x="2" y="0"/>
                    <a:pt x="1" y="1"/>
                  </a:cubicBezTo>
                  <a:cubicBezTo>
                    <a:pt x="0" y="1"/>
                    <a:pt x="0" y="2"/>
                    <a:pt x="0" y="3"/>
                  </a:cubicBezTo>
                  <a:close/>
                </a:path>
              </a:pathLst>
            </a:custGeom>
            <a:solidFill>
              <a:srgbClr val="FFC20E"/>
            </a:solidFill>
            <a:ln w="9525">
              <a:noFill/>
              <a:round/>
              <a:headEnd/>
              <a:tailEnd/>
            </a:ln>
          </p:spPr>
          <p:txBody>
            <a:bodyPr/>
            <a:lstStyle/>
            <a:p>
              <a:pPr defTabSz="912435">
                <a:defRPr/>
              </a:pPr>
              <a:endParaRPr lang="en-US" sz="1800" kern="0">
                <a:solidFill>
                  <a:sysClr val="windowText" lastClr="000000"/>
                </a:solidFill>
              </a:endParaRPr>
            </a:p>
          </p:txBody>
        </p:sp>
        <p:sp>
          <p:nvSpPr>
            <p:cNvPr id="35" name="Freeform 699"/>
            <p:cNvSpPr>
              <a:spLocks/>
            </p:cNvSpPr>
            <p:nvPr/>
          </p:nvSpPr>
          <p:spPr bwMode="auto">
            <a:xfrm>
              <a:off x="3599748"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4"/>
                    <a:pt x="4" y="2"/>
                    <a:pt x="4" y="1"/>
                  </a:cubicBezTo>
                  <a:cubicBezTo>
                    <a:pt x="3" y="0"/>
                    <a:pt x="2" y="0"/>
                    <a:pt x="1" y="0"/>
                  </a:cubicBezTo>
                  <a:cubicBezTo>
                    <a:pt x="1" y="1"/>
                    <a:pt x="0" y="2"/>
                    <a:pt x="1" y="3"/>
                  </a:cubicBezTo>
                  <a:close/>
                </a:path>
              </a:pathLst>
            </a:custGeom>
            <a:solidFill>
              <a:srgbClr val="FFC20E"/>
            </a:solidFill>
            <a:ln w="9525">
              <a:noFill/>
              <a:round/>
              <a:headEnd/>
              <a:tailEnd/>
            </a:ln>
          </p:spPr>
          <p:txBody>
            <a:bodyPr/>
            <a:lstStyle/>
            <a:p>
              <a:pPr defTabSz="912435">
                <a:defRPr/>
              </a:pPr>
              <a:endParaRPr lang="en-US" sz="1800" kern="0">
                <a:solidFill>
                  <a:sysClr val="windowText" lastClr="000000"/>
                </a:solidFill>
              </a:endParaRPr>
            </a:p>
          </p:txBody>
        </p:sp>
        <p:sp>
          <p:nvSpPr>
            <p:cNvPr id="36" name="Freeform 700"/>
            <p:cNvSpPr>
              <a:spLocks/>
            </p:cNvSpPr>
            <p:nvPr/>
          </p:nvSpPr>
          <p:spPr bwMode="auto">
            <a:xfrm>
              <a:off x="3588645" y="2996091"/>
              <a:ext cx="8882" cy="8883"/>
            </a:xfrm>
            <a:custGeom>
              <a:avLst/>
              <a:gdLst/>
              <a:ahLst/>
              <a:cxnLst>
                <a:cxn ang="0">
                  <a:pos x="1" y="3"/>
                </a:cxn>
                <a:cxn ang="0">
                  <a:pos x="3" y="4"/>
                </a:cxn>
                <a:cxn ang="0">
                  <a:pos x="4" y="1"/>
                </a:cxn>
                <a:cxn ang="0">
                  <a:pos x="1" y="0"/>
                </a:cxn>
                <a:cxn ang="0">
                  <a:pos x="1" y="3"/>
                </a:cxn>
              </a:cxnLst>
              <a:rect l="0" t="0" r="r" b="b"/>
              <a:pathLst>
                <a:path w="4" h="4">
                  <a:moveTo>
                    <a:pt x="1" y="3"/>
                  </a:moveTo>
                  <a:cubicBezTo>
                    <a:pt x="1" y="4"/>
                    <a:pt x="2" y="4"/>
                    <a:pt x="3" y="4"/>
                  </a:cubicBezTo>
                  <a:cubicBezTo>
                    <a:pt x="4" y="3"/>
                    <a:pt x="4" y="2"/>
                    <a:pt x="4" y="1"/>
                  </a:cubicBezTo>
                  <a:cubicBezTo>
                    <a:pt x="3" y="0"/>
                    <a:pt x="2" y="0"/>
                    <a:pt x="1" y="0"/>
                  </a:cubicBezTo>
                  <a:cubicBezTo>
                    <a:pt x="0" y="0"/>
                    <a:pt x="0" y="1"/>
                    <a:pt x="1" y="3"/>
                  </a:cubicBezTo>
                  <a:close/>
                </a:path>
              </a:pathLst>
            </a:custGeom>
            <a:solidFill>
              <a:srgbClr val="FFC20E"/>
            </a:solidFill>
            <a:ln w="9525">
              <a:noFill/>
              <a:round/>
              <a:headEnd/>
              <a:tailEnd/>
            </a:ln>
          </p:spPr>
          <p:txBody>
            <a:bodyPr/>
            <a:lstStyle/>
            <a:p>
              <a:pPr defTabSz="912435">
                <a:defRPr/>
              </a:pPr>
              <a:endParaRPr lang="en-US" sz="1800" kern="0">
                <a:solidFill>
                  <a:sysClr val="windowText" lastClr="000000"/>
                </a:solidFill>
              </a:endParaRPr>
            </a:p>
          </p:txBody>
        </p:sp>
        <p:sp>
          <p:nvSpPr>
            <p:cNvPr id="37" name="Freeform 701"/>
            <p:cNvSpPr>
              <a:spLocks/>
            </p:cNvSpPr>
            <p:nvPr/>
          </p:nvSpPr>
          <p:spPr bwMode="auto">
            <a:xfrm>
              <a:off x="3577542" y="2996091"/>
              <a:ext cx="8882" cy="8883"/>
            </a:xfrm>
            <a:custGeom>
              <a:avLst/>
              <a:gdLst/>
              <a:ahLst/>
              <a:cxnLst>
                <a:cxn ang="0">
                  <a:pos x="0" y="3"/>
                </a:cxn>
                <a:cxn ang="0">
                  <a:pos x="2" y="4"/>
                </a:cxn>
                <a:cxn ang="0">
                  <a:pos x="3" y="1"/>
                </a:cxn>
                <a:cxn ang="0">
                  <a:pos x="1" y="0"/>
                </a:cxn>
                <a:cxn ang="0">
                  <a:pos x="0" y="3"/>
                </a:cxn>
              </a:cxnLst>
              <a:rect l="0" t="0" r="r" b="b"/>
              <a:pathLst>
                <a:path w="4" h="4">
                  <a:moveTo>
                    <a:pt x="0" y="3"/>
                  </a:moveTo>
                  <a:cubicBezTo>
                    <a:pt x="1" y="4"/>
                    <a:pt x="2" y="4"/>
                    <a:pt x="2" y="4"/>
                  </a:cubicBezTo>
                  <a:cubicBezTo>
                    <a:pt x="3" y="3"/>
                    <a:pt x="4" y="2"/>
                    <a:pt x="3" y="1"/>
                  </a:cubicBezTo>
                  <a:cubicBezTo>
                    <a:pt x="3" y="0"/>
                    <a:pt x="2" y="0"/>
                    <a:pt x="1" y="0"/>
                  </a:cubicBezTo>
                  <a:cubicBezTo>
                    <a:pt x="0" y="0"/>
                    <a:pt x="0" y="2"/>
                    <a:pt x="0" y="3"/>
                  </a:cubicBezTo>
                  <a:close/>
                </a:path>
              </a:pathLst>
            </a:custGeom>
            <a:solidFill>
              <a:srgbClr val="FFC20E"/>
            </a:solidFill>
            <a:ln w="9525">
              <a:noFill/>
              <a:round/>
              <a:headEnd/>
              <a:tailEnd/>
            </a:ln>
          </p:spPr>
          <p:txBody>
            <a:bodyPr/>
            <a:lstStyle/>
            <a:p>
              <a:pPr defTabSz="912435">
                <a:defRPr/>
              </a:pPr>
              <a:endParaRPr lang="en-US" sz="1800" kern="0">
                <a:solidFill>
                  <a:sysClr val="windowText" lastClr="000000"/>
                </a:solidFill>
              </a:endParaRPr>
            </a:p>
          </p:txBody>
        </p:sp>
      </p:grpSp>
      <p:grpSp>
        <p:nvGrpSpPr>
          <p:cNvPr id="38" name="Group 404"/>
          <p:cNvGrpSpPr/>
          <p:nvPr/>
        </p:nvGrpSpPr>
        <p:grpSpPr>
          <a:xfrm rot="16200000">
            <a:off x="150830" y="3948804"/>
            <a:ext cx="1224135" cy="1224136"/>
            <a:chOff x="6400516" y="3801233"/>
            <a:chExt cx="1240180" cy="961582"/>
          </a:xfrm>
        </p:grpSpPr>
        <p:sp>
          <p:nvSpPr>
            <p:cNvPr id="39" name="Freeform 727"/>
            <p:cNvSpPr>
              <a:spLocks/>
            </p:cNvSpPr>
            <p:nvPr/>
          </p:nvSpPr>
          <p:spPr bwMode="auto">
            <a:xfrm>
              <a:off x="7017830" y="3801233"/>
              <a:ext cx="188747" cy="159894"/>
            </a:xfrm>
            <a:custGeom>
              <a:avLst/>
              <a:gdLst/>
              <a:ahLst/>
              <a:cxnLst>
                <a:cxn ang="0">
                  <a:pos x="60" y="63"/>
                </a:cxn>
                <a:cxn ang="0">
                  <a:pos x="60" y="63"/>
                </a:cxn>
                <a:cxn ang="0">
                  <a:pos x="74" y="49"/>
                </a:cxn>
                <a:cxn ang="0">
                  <a:pos x="82" y="42"/>
                </a:cxn>
                <a:cxn ang="0">
                  <a:pos x="69" y="38"/>
                </a:cxn>
                <a:cxn ang="0">
                  <a:pos x="57" y="39"/>
                </a:cxn>
                <a:cxn ang="0">
                  <a:pos x="70" y="13"/>
                </a:cxn>
                <a:cxn ang="0">
                  <a:pos x="63" y="9"/>
                </a:cxn>
                <a:cxn ang="0">
                  <a:pos x="49" y="21"/>
                </a:cxn>
                <a:cxn ang="0">
                  <a:pos x="45" y="17"/>
                </a:cxn>
                <a:cxn ang="0">
                  <a:pos x="41" y="3"/>
                </a:cxn>
                <a:cxn ang="0">
                  <a:pos x="33" y="3"/>
                </a:cxn>
                <a:cxn ang="0">
                  <a:pos x="32" y="15"/>
                </a:cxn>
                <a:cxn ang="0">
                  <a:pos x="25" y="12"/>
                </a:cxn>
                <a:cxn ang="0">
                  <a:pos x="15" y="9"/>
                </a:cxn>
                <a:cxn ang="0">
                  <a:pos x="13" y="15"/>
                </a:cxn>
                <a:cxn ang="0">
                  <a:pos x="20" y="25"/>
                </a:cxn>
                <a:cxn ang="0">
                  <a:pos x="8" y="25"/>
                </a:cxn>
                <a:cxn ang="0">
                  <a:pos x="4" y="30"/>
                </a:cxn>
                <a:cxn ang="0">
                  <a:pos x="14" y="40"/>
                </a:cxn>
                <a:cxn ang="0">
                  <a:pos x="16" y="54"/>
                </a:cxn>
                <a:cxn ang="0">
                  <a:pos x="30" y="68"/>
                </a:cxn>
                <a:cxn ang="0">
                  <a:pos x="60" y="63"/>
                </a:cxn>
                <a:cxn ang="0">
                  <a:pos x="60" y="63"/>
                </a:cxn>
              </a:cxnLst>
              <a:rect l="0" t="0" r="r" b="b"/>
              <a:pathLst>
                <a:path w="85" h="72">
                  <a:moveTo>
                    <a:pt x="60" y="63"/>
                  </a:moveTo>
                  <a:cubicBezTo>
                    <a:pt x="60" y="63"/>
                    <a:pt x="53" y="70"/>
                    <a:pt x="60" y="63"/>
                  </a:cubicBezTo>
                  <a:cubicBezTo>
                    <a:pt x="66" y="57"/>
                    <a:pt x="64" y="52"/>
                    <a:pt x="74" y="49"/>
                  </a:cubicBezTo>
                  <a:cubicBezTo>
                    <a:pt x="84" y="47"/>
                    <a:pt x="85" y="45"/>
                    <a:pt x="82" y="42"/>
                  </a:cubicBezTo>
                  <a:cubicBezTo>
                    <a:pt x="79" y="38"/>
                    <a:pt x="75" y="37"/>
                    <a:pt x="69" y="38"/>
                  </a:cubicBezTo>
                  <a:cubicBezTo>
                    <a:pt x="63" y="40"/>
                    <a:pt x="60" y="41"/>
                    <a:pt x="57" y="39"/>
                  </a:cubicBezTo>
                  <a:cubicBezTo>
                    <a:pt x="54" y="36"/>
                    <a:pt x="69" y="19"/>
                    <a:pt x="70" y="13"/>
                  </a:cubicBezTo>
                  <a:cubicBezTo>
                    <a:pt x="70" y="8"/>
                    <a:pt x="65" y="6"/>
                    <a:pt x="63" y="9"/>
                  </a:cubicBezTo>
                  <a:cubicBezTo>
                    <a:pt x="60" y="11"/>
                    <a:pt x="52" y="17"/>
                    <a:pt x="49" y="21"/>
                  </a:cubicBezTo>
                  <a:cubicBezTo>
                    <a:pt x="46" y="24"/>
                    <a:pt x="45" y="24"/>
                    <a:pt x="45" y="17"/>
                  </a:cubicBezTo>
                  <a:cubicBezTo>
                    <a:pt x="45" y="10"/>
                    <a:pt x="47" y="6"/>
                    <a:pt x="41" y="3"/>
                  </a:cubicBezTo>
                  <a:cubicBezTo>
                    <a:pt x="36" y="0"/>
                    <a:pt x="34" y="0"/>
                    <a:pt x="33" y="3"/>
                  </a:cubicBezTo>
                  <a:cubicBezTo>
                    <a:pt x="31" y="5"/>
                    <a:pt x="31" y="12"/>
                    <a:pt x="32" y="15"/>
                  </a:cubicBezTo>
                  <a:cubicBezTo>
                    <a:pt x="32" y="19"/>
                    <a:pt x="27" y="15"/>
                    <a:pt x="25" y="12"/>
                  </a:cubicBezTo>
                  <a:cubicBezTo>
                    <a:pt x="22" y="9"/>
                    <a:pt x="19" y="6"/>
                    <a:pt x="15" y="9"/>
                  </a:cubicBezTo>
                  <a:cubicBezTo>
                    <a:pt x="11" y="12"/>
                    <a:pt x="11" y="10"/>
                    <a:pt x="13" y="15"/>
                  </a:cubicBezTo>
                  <a:cubicBezTo>
                    <a:pt x="16" y="20"/>
                    <a:pt x="20" y="25"/>
                    <a:pt x="20" y="25"/>
                  </a:cubicBezTo>
                  <a:cubicBezTo>
                    <a:pt x="20" y="25"/>
                    <a:pt x="12" y="25"/>
                    <a:pt x="8" y="25"/>
                  </a:cubicBezTo>
                  <a:cubicBezTo>
                    <a:pt x="4" y="26"/>
                    <a:pt x="0" y="28"/>
                    <a:pt x="4" y="30"/>
                  </a:cubicBezTo>
                  <a:cubicBezTo>
                    <a:pt x="8" y="33"/>
                    <a:pt x="11" y="36"/>
                    <a:pt x="14" y="40"/>
                  </a:cubicBezTo>
                  <a:cubicBezTo>
                    <a:pt x="17" y="44"/>
                    <a:pt x="13" y="47"/>
                    <a:pt x="16" y="54"/>
                  </a:cubicBezTo>
                  <a:cubicBezTo>
                    <a:pt x="19" y="61"/>
                    <a:pt x="23" y="66"/>
                    <a:pt x="30" y="68"/>
                  </a:cubicBezTo>
                  <a:cubicBezTo>
                    <a:pt x="37" y="71"/>
                    <a:pt x="53" y="72"/>
                    <a:pt x="60" y="63"/>
                  </a:cubicBezTo>
                  <a:cubicBezTo>
                    <a:pt x="66" y="55"/>
                    <a:pt x="60" y="63"/>
                    <a:pt x="60" y="63"/>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40" name="Freeform 728"/>
            <p:cNvSpPr>
              <a:spLocks/>
            </p:cNvSpPr>
            <p:nvPr/>
          </p:nvSpPr>
          <p:spPr bwMode="auto">
            <a:xfrm>
              <a:off x="7367568" y="4609584"/>
              <a:ext cx="155439" cy="153231"/>
            </a:xfrm>
            <a:custGeom>
              <a:avLst/>
              <a:gdLst/>
              <a:ahLst/>
              <a:cxnLst>
                <a:cxn ang="0">
                  <a:pos x="9" y="11"/>
                </a:cxn>
                <a:cxn ang="0">
                  <a:pos x="2" y="29"/>
                </a:cxn>
                <a:cxn ang="0">
                  <a:pos x="8" y="48"/>
                </a:cxn>
                <a:cxn ang="0">
                  <a:pos x="23" y="65"/>
                </a:cxn>
                <a:cxn ang="0">
                  <a:pos x="36" y="63"/>
                </a:cxn>
                <a:cxn ang="0">
                  <a:pos x="46" y="63"/>
                </a:cxn>
                <a:cxn ang="0">
                  <a:pos x="50" y="53"/>
                </a:cxn>
                <a:cxn ang="0">
                  <a:pos x="58" y="49"/>
                </a:cxn>
                <a:cxn ang="0">
                  <a:pos x="52" y="35"/>
                </a:cxn>
                <a:cxn ang="0">
                  <a:pos x="66" y="34"/>
                </a:cxn>
                <a:cxn ang="0">
                  <a:pos x="67" y="26"/>
                </a:cxn>
                <a:cxn ang="0">
                  <a:pos x="52" y="19"/>
                </a:cxn>
                <a:cxn ang="0">
                  <a:pos x="9" y="11"/>
                </a:cxn>
              </a:cxnLst>
              <a:rect l="0" t="0" r="r" b="b"/>
              <a:pathLst>
                <a:path w="70" h="69">
                  <a:moveTo>
                    <a:pt x="9" y="11"/>
                  </a:moveTo>
                  <a:cubicBezTo>
                    <a:pt x="2" y="18"/>
                    <a:pt x="0" y="21"/>
                    <a:pt x="2" y="29"/>
                  </a:cubicBezTo>
                  <a:cubicBezTo>
                    <a:pt x="5" y="36"/>
                    <a:pt x="3" y="42"/>
                    <a:pt x="8" y="48"/>
                  </a:cubicBezTo>
                  <a:cubicBezTo>
                    <a:pt x="13" y="55"/>
                    <a:pt x="16" y="63"/>
                    <a:pt x="23" y="65"/>
                  </a:cubicBezTo>
                  <a:cubicBezTo>
                    <a:pt x="31" y="66"/>
                    <a:pt x="33" y="69"/>
                    <a:pt x="36" y="63"/>
                  </a:cubicBezTo>
                  <a:cubicBezTo>
                    <a:pt x="39" y="56"/>
                    <a:pt x="41" y="66"/>
                    <a:pt x="46" y="63"/>
                  </a:cubicBezTo>
                  <a:cubicBezTo>
                    <a:pt x="50" y="61"/>
                    <a:pt x="52" y="58"/>
                    <a:pt x="50" y="53"/>
                  </a:cubicBezTo>
                  <a:cubicBezTo>
                    <a:pt x="48" y="47"/>
                    <a:pt x="54" y="56"/>
                    <a:pt x="58" y="49"/>
                  </a:cubicBezTo>
                  <a:cubicBezTo>
                    <a:pt x="61" y="41"/>
                    <a:pt x="53" y="36"/>
                    <a:pt x="52" y="35"/>
                  </a:cubicBezTo>
                  <a:cubicBezTo>
                    <a:pt x="51" y="33"/>
                    <a:pt x="62" y="38"/>
                    <a:pt x="66" y="34"/>
                  </a:cubicBezTo>
                  <a:cubicBezTo>
                    <a:pt x="70" y="31"/>
                    <a:pt x="69" y="27"/>
                    <a:pt x="67" y="26"/>
                  </a:cubicBezTo>
                  <a:cubicBezTo>
                    <a:pt x="64" y="25"/>
                    <a:pt x="60" y="23"/>
                    <a:pt x="52" y="19"/>
                  </a:cubicBezTo>
                  <a:cubicBezTo>
                    <a:pt x="44" y="15"/>
                    <a:pt x="22" y="0"/>
                    <a:pt x="9" y="11"/>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41" name="Freeform 729"/>
            <p:cNvSpPr>
              <a:spLocks/>
            </p:cNvSpPr>
            <p:nvPr/>
          </p:nvSpPr>
          <p:spPr bwMode="auto">
            <a:xfrm>
              <a:off x="6793554" y="3914491"/>
              <a:ext cx="613984" cy="772820"/>
            </a:xfrm>
            <a:custGeom>
              <a:avLst/>
              <a:gdLst/>
              <a:ahLst/>
              <a:cxnLst>
                <a:cxn ang="0">
                  <a:pos x="157" y="220"/>
                </a:cxn>
                <a:cxn ang="0">
                  <a:pos x="187" y="262"/>
                </a:cxn>
                <a:cxn ang="0">
                  <a:pos x="223" y="291"/>
                </a:cxn>
                <a:cxn ang="0">
                  <a:pos x="270" y="319"/>
                </a:cxn>
                <a:cxn ang="0">
                  <a:pos x="263" y="334"/>
                </a:cxn>
                <a:cxn ang="0">
                  <a:pos x="252" y="342"/>
                </a:cxn>
                <a:cxn ang="0">
                  <a:pos x="196" y="312"/>
                </a:cxn>
                <a:cxn ang="0">
                  <a:pos x="158" y="283"/>
                </a:cxn>
                <a:cxn ang="0">
                  <a:pos x="127" y="262"/>
                </a:cxn>
                <a:cxn ang="0">
                  <a:pos x="70" y="262"/>
                </a:cxn>
                <a:cxn ang="0">
                  <a:pos x="27" y="270"/>
                </a:cxn>
                <a:cxn ang="0">
                  <a:pos x="11" y="151"/>
                </a:cxn>
                <a:cxn ang="0">
                  <a:pos x="57" y="143"/>
                </a:cxn>
                <a:cxn ang="0">
                  <a:pos x="104" y="143"/>
                </a:cxn>
                <a:cxn ang="0">
                  <a:pos x="113" y="37"/>
                </a:cxn>
                <a:cxn ang="0">
                  <a:pos x="123" y="5"/>
                </a:cxn>
                <a:cxn ang="0">
                  <a:pos x="132" y="2"/>
                </a:cxn>
                <a:cxn ang="0">
                  <a:pos x="150" y="8"/>
                </a:cxn>
                <a:cxn ang="0">
                  <a:pos x="140" y="53"/>
                </a:cxn>
                <a:cxn ang="0">
                  <a:pos x="136" y="134"/>
                </a:cxn>
                <a:cxn ang="0">
                  <a:pos x="157" y="220"/>
                </a:cxn>
              </a:cxnLst>
              <a:rect l="0" t="0" r="r" b="b"/>
              <a:pathLst>
                <a:path w="276" h="348">
                  <a:moveTo>
                    <a:pt x="157" y="220"/>
                  </a:moveTo>
                  <a:cubicBezTo>
                    <a:pt x="167" y="239"/>
                    <a:pt x="162" y="242"/>
                    <a:pt x="187" y="262"/>
                  </a:cubicBezTo>
                  <a:cubicBezTo>
                    <a:pt x="212" y="281"/>
                    <a:pt x="202" y="280"/>
                    <a:pt x="223" y="291"/>
                  </a:cubicBezTo>
                  <a:cubicBezTo>
                    <a:pt x="244" y="303"/>
                    <a:pt x="264" y="317"/>
                    <a:pt x="270" y="319"/>
                  </a:cubicBezTo>
                  <a:cubicBezTo>
                    <a:pt x="276" y="322"/>
                    <a:pt x="265" y="323"/>
                    <a:pt x="263" y="334"/>
                  </a:cubicBezTo>
                  <a:cubicBezTo>
                    <a:pt x="262" y="345"/>
                    <a:pt x="266" y="348"/>
                    <a:pt x="252" y="342"/>
                  </a:cubicBezTo>
                  <a:cubicBezTo>
                    <a:pt x="238" y="335"/>
                    <a:pt x="219" y="329"/>
                    <a:pt x="196" y="312"/>
                  </a:cubicBezTo>
                  <a:cubicBezTo>
                    <a:pt x="174" y="294"/>
                    <a:pt x="173" y="293"/>
                    <a:pt x="158" y="283"/>
                  </a:cubicBezTo>
                  <a:cubicBezTo>
                    <a:pt x="144" y="272"/>
                    <a:pt x="132" y="263"/>
                    <a:pt x="127" y="262"/>
                  </a:cubicBezTo>
                  <a:cubicBezTo>
                    <a:pt x="103" y="259"/>
                    <a:pt x="101" y="259"/>
                    <a:pt x="70" y="262"/>
                  </a:cubicBezTo>
                  <a:cubicBezTo>
                    <a:pt x="37" y="265"/>
                    <a:pt x="39" y="269"/>
                    <a:pt x="27" y="270"/>
                  </a:cubicBezTo>
                  <a:cubicBezTo>
                    <a:pt x="15" y="270"/>
                    <a:pt x="0" y="155"/>
                    <a:pt x="11" y="151"/>
                  </a:cubicBezTo>
                  <a:cubicBezTo>
                    <a:pt x="25" y="145"/>
                    <a:pt x="41" y="143"/>
                    <a:pt x="57" y="143"/>
                  </a:cubicBezTo>
                  <a:cubicBezTo>
                    <a:pt x="71" y="143"/>
                    <a:pt x="104" y="146"/>
                    <a:pt x="104" y="143"/>
                  </a:cubicBezTo>
                  <a:cubicBezTo>
                    <a:pt x="107" y="128"/>
                    <a:pt x="106" y="62"/>
                    <a:pt x="113" y="37"/>
                  </a:cubicBezTo>
                  <a:cubicBezTo>
                    <a:pt x="120" y="13"/>
                    <a:pt x="121" y="8"/>
                    <a:pt x="123" y="5"/>
                  </a:cubicBezTo>
                  <a:cubicBezTo>
                    <a:pt x="124" y="2"/>
                    <a:pt x="125" y="0"/>
                    <a:pt x="132" y="2"/>
                  </a:cubicBezTo>
                  <a:cubicBezTo>
                    <a:pt x="148" y="7"/>
                    <a:pt x="146" y="5"/>
                    <a:pt x="150" y="8"/>
                  </a:cubicBezTo>
                  <a:cubicBezTo>
                    <a:pt x="154" y="11"/>
                    <a:pt x="144" y="36"/>
                    <a:pt x="140" y="53"/>
                  </a:cubicBezTo>
                  <a:cubicBezTo>
                    <a:pt x="137" y="70"/>
                    <a:pt x="136" y="114"/>
                    <a:pt x="136" y="134"/>
                  </a:cubicBezTo>
                  <a:cubicBezTo>
                    <a:pt x="137" y="155"/>
                    <a:pt x="136" y="181"/>
                    <a:pt x="157" y="220"/>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42" name="Freeform 730"/>
            <p:cNvSpPr>
              <a:spLocks/>
            </p:cNvSpPr>
            <p:nvPr/>
          </p:nvSpPr>
          <p:spPr bwMode="auto">
            <a:xfrm>
              <a:off x="6882376" y="4320887"/>
              <a:ext cx="15544" cy="15545"/>
            </a:xfrm>
            <a:custGeom>
              <a:avLst/>
              <a:gdLst/>
              <a:ahLst/>
              <a:cxnLst>
                <a:cxn ang="0">
                  <a:pos x="5" y="7"/>
                </a:cxn>
                <a:cxn ang="0">
                  <a:pos x="1" y="4"/>
                </a:cxn>
                <a:cxn ang="0">
                  <a:pos x="2" y="0"/>
                </a:cxn>
                <a:cxn ang="0">
                  <a:pos x="6" y="2"/>
                </a:cxn>
                <a:cxn ang="0">
                  <a:pos x="5" y="7"/>
                </a:cxn>
              </a:cxnLst>
              <a:rect l="0" t="0" r="r" b="b"/>
              <a:pathLst>
                <a:path w="7" h="7">
                  <a:moveTo>
                    <a:pt x="5" y="7"/>
                  </a:moveTo>
                  <a:cubicBezTo>
                    <a:pt x="3" y="7"/>
                    <a:pt x="1" y="6"/>
                    <a:pt x="1" y="4"/>
                  </a:cubicBezTo>
                  <a:cubicBezTo>
                    <a:pt x="0" y="2"/>
                    <a:pt x="1" y="1"/>
                    <a:pt x="2" y="0"/>
                  </a:cubicBezTo>
                  <a:cubicBezTo>
                    <a:pt x="4" y="0"/>
                    <a:pt x="6" y="1"/>
                    <a:pt x="6" y="2"/>
                  </a:cubicBezTo>
                  <a:cubicBezTo>
                    <a:pt x="7" y="4"/>
                    <a:pt x="6" y="6"/>
                    <a:pt x="5" y="7"/>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43" name="Freeform 731"/>
            <p:cNvSpPr>
              <a:spLocks/>
            </p:cNvSpPr>
            <p:nvPr/>
          </p:nvSpPr>
          <p:spPr bwMode="auto">
            <a:xfrm>
              <a:off x="6400516" y="4480781"/>
              <a:ext cx="128792" cy="204309"/>
            </a:xfrm>
            <a:custGeom>
              <a:avLst/>
              <a:gdLst/>
              <a:ahLst/>
              <a:cxnLst>
                <a:cxn ang="0">
                  <a:pos x="50" y="6"/>
                </a:cxn>
                <a:cxn ang="0">
                  <a:pos x="34" y="1"/>
                </a:cxn>
                <a:cxn ang="0">
                  <a:pos x="20" y="2"/>
                </a:cxn>
                <a:cxn ang="0">
                  <a:pos x="14" y="14"/>
                </a:cxn>
                <a:cxn ang="0">
                  <a:pos x="6" y="31"/>
                </a:cxn>
                <a:cxn ang="0">
                  <a:pos x="0" y="44"/>
                </a:cxn>
                <a:cxn ang="0">
                  <a:pos x="11" y="71"/>
                </a:cxn>
                <a:cxn ang="0">
                  <a:pos x="29" y="92"/>
                </a:cxn>
                <a:cxn ang="0">
                  <a:pos x="43" y="75"/>
                </a:cxn>
                <a:cxn ang="0">
                  <a:pos x="51" y="52"/>
                </a:cxn>
                <a:cxn ang="0">
                  <a:pos x="55" y="25"/>
                </a:cxn>
                <a:cxn ang="0">
                  <a:pos x="50" y="6"/>
                </a:cxn>
              </a:cxnLst>
              <a:rect l="0" t="0" r="r" b="b"/>
              <a:pathLst>
                <a:path w="58" h="92">
                  <a:moveTo>
                    <a:pt x="50" y="6"/>
                  </a:moveTo>
                  <a:cubicBezTo>
                    <a:pt x="42" y="5"/>
                    <a:pt x="42" y="0"/>
                    <a:pt x="34" y="1"/>
                  </a:cubicBezTo>
                  <a:cubicBezTo>
                    <a:pt x="26" y="2"/>
                    <a:pt x="23" y="0"/>
                    <a:pt x="20" y="2"/>
                  </a:cubicBezTo>
                  <a:cubicBezTo>
                    <a:pt x="16" y="5"/>
                    <a:pt x="15" y="9"/>
                    <a:pt x="14" y="14"/>
                  </a:cubicBezTo>
                  <a:cubicBezTo>
                    <a:pt x="12" y="19"/>
                    <a:pt x="11" y="26"/>
                    <a:pt x="6" y="31"/>
                  </a:cubicBezTo>
                  <a:cubicBezTo>
                    <a:pt x="2" y="35"/>
                    <a:pt x="0" y="38"/>
                    <a:pt x="0" y="44"/>
                  </a:cubicBezTo>
                  <a:cubicBezTo>
                    <a:pt x="1" y="49"/>
                    <a:pt x="6" y="62"/>
                    <a:pt x="11" y="71"/>
                  </a:cubicBezTo>
                  <a:cubicBezTo>
                    <a:pt x="17" y="79"/>
                    <a:pt x="25" y="92"/>
                    <a:pt x="29" y="92"/>
                  </a:cubicBezTo>
                  <a:cubicBezTo>
                    <a:pt x="32" y="91"/>
                    <a:pt x="41" y="85"/>
                    <a:pt x="43" y="75"/>
                  </a:cubicBezTo>
                  <a:cubicBezTo>
                    <a:pt x="45" y="65"/>
                    <a:pt x="48" y="61"/>
                    <a:pt x="51" y="52"/>
                  </a:cubicBezTo>
                  <a:cubicBezTo>
                    <a:pt x="53" y="44"/>
                    <a:pt x="58" y="33"/>
                    <a:pt x="55" y="25"/>
                  </a:cubicBezTo>
                  <a:cubicBezTo>
                    <a:pt x="51" y="17"/>
                    <a:pt x="50" y="6"/>
                    <a:pt x="50" y="6"/>
                  </a:cubicBezTo>
                  <a:close/>
                </a:path>
              </a:pathLst>
            </a:custGeom>
            <a:solidFill>
              <a:srgbClr val="545454"/>
            </a:solidFill>
            <a:ln w="9525">
              <a:noFill/>
              <a:round/>
              <a:headEnd/>
              <a:tailEnd/>
            </a:ln>
          </p:spPr>
          <p:txBody>
            <a:bodyPr/>
            <a:lstStyle/>
            <a:p>
              <a:pPr defTabSz="912435">
                <a:defRPr/>
              </a:pPr>
              <a:endParaRPr lang="en-US" sz="1800" kern="0">
                <a:solidFill>
                  <a:sysClr val="windowText" lastClr="000000"/>
                </a:solidFill>
              </a:endParaRPr>
            </a:p>
          </p:txBody>
        </p:sp>
        <p:sp>
          <p:nvSpPr>
            <p:cNvPr id="44" name="Freeform 732"/>
            <p:cNvSpPr>
              <a:spLocks/>
            </p:cNvSpPr>
            <p:nvPr/>
          </p:nvSpPr>
          <p:spPr bwMode="auto">
            <a:xfrm>
              <a:off x="6418280" y="4471898"/>
              <a:ext cx="128792" cy="199867"/>
            </a:xfrm>
            <a:custGeom>
              <a:avLst/>
              <a:gdLst/>
              <a:ahLst/>
              <a:cxnLst>
                <a:cxn ang="0">
                  <a:pos x="50" y="6"/>
                </a:cxn>
                <a:cxn ang="0">
                  <a:pos x="34" y="2"/>
                </a:cxn>
                <a:cxn ang="0">
                  <a:pos x="19" y="4"/>
                </a:cxn>
                <a:cxn ang="0">
                  <a:pos x="14" y="15"/>
                </a:cxn>
                <a:cxn ang="0">
                  <a:pos x="6" y="32"/>
                </a:cxn>
                <a:cxn ang="0">
                  <a:pos x="0" y="45"/>
                </a:cxn>
                <a:cxn ang="0">
                  <a:pos x="12" y="70"/>
                </a:cxn>
                <a:cxn ang="0">
                  <a:pos x="29" y="90"/>
                </a:cxn>
                <a:cxn ang="0">
                  <a:pos x="43" y="73"/>
                </a:cxn>
                <a:cxn ang="0">
                  <a:pos x="51" y="51"/>
                </a:cxn>
                <a:cxn ang="0">
                  <a:pos x="54" y="25"/>
                </a:cxn>
                <a:cxn ang="0">
                  <a:pos x="50" y="6"/>
                </a:cxn>
              </a:cxnLst>
              <a:rect l="0" t="0" r="r" b="b"/>
              <a:pathLst>
                <a:path w="58" h="90">
                  <a:moveTo>
                    <a:pt x="50" y="6"/>
                  </a:moveTo>
                  <a:cubicBezTo>
                    <a:pt x="41" y="5"/>
                    <a:pt x="42" y="0"/>
                    <a:pt x="34" y="2"/>
                  </a:cubicBezTo>
                  <a:cubicBezTo>
                    <a:pt x="25" y="3"/>
                    <a:pt x="23" y="2"/>
                    <a:pt x="19" y="4"/>
                  </a:cubicBezTo>
                  <a:cubicBezTo>
                    <a:pt x="16" y="6"/>
                    <a:pt x="15" y="10"/>
                    <a:pt x="14" y="15"/>
                  </a:cubicBezTo>
                  <a:cubicBezTo>
                    <a:pt x="12" y="21"/>
                    <a:pt x="11" y="28"/>
                    <a:pt x="6" y="32"/>
                  </a:cubicBezTo>
                  <a:cubicBezTo>
                    <a:pt x="2" y="36"/>
                    <a:pt x="0" y="39"/>
                    <a:pt x="0" y="45"/>
                  </a:cubicBezTo>
                  <a:cubicBezTo>
                    <a:pt x="1" y="50"/>
                    <a:pt x="6" y="62"/>
                    <a:pt x="12" y="70"/>
                  </a:cubicBezTo>
                  <a:cubicBezTo>
                    <a:pt x="17" y="78"/>
                    <a:pt x="26" y="90"/>
                    <a:pt x="29" y="90"/>
                  </a:cubicBezTo>
                  <a:cubicBezTo>
                    <a:pt x="32" y="90"/>
                    <a:pt x="41" y="83"/>
                    <a:pt x="43" y="73"/>
                  </a:cubicBezTo>
                  <a:cubicBezTo>
                    <a:pt x="45" y="63"/>
                    <a:pt x="48" y="59"/>
                    <a:pt x="51" y="51"/>
                  </a:cubicBezTo>
                  <a:cubicBezTo>
                    <a:pt x="53" y="43"/>
                    <a:pt x="58" y="33"/>
                    <a:pt x="54" y="25"/>
                  </a:cubicBezTo>
                  <a:cubicBezTo>
                    <a:pt x="51" y="17"/>
                    <a:pt x="50" y="6"/>
                    <a:pt x="50" y="6"/>
                  </a:cubicBezTo>
                  <a:close/>
                </a:path>
              </a:pathLst>
            </a:custGeom>
            <a:solidFill>
              <a:srgbClr val="383838">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45" name="Freeform 733"/>
            <p:cNvSpPr>
              <a:spLocks/>
            </p:cNvSpPr>
            <p:nvPr/>
          </p:nvSpPr>
          <p:spPr bwMode="auto">
            <a:xfrm>
              <a:off x="6476015" y="4063281"/>
              <a:ext cx="430788" cy="548524"/>
            </a:xfrm>
            <a:custGeom>
              <a:avLst/>
              <a:gdLst/>
              <a:ahLst/>
              <a:cxnLst>
                <a:cxn ang="0">
                  <a:pos x="133" y="78"/>
                </a:cxn>
                <a:cxn ang="0">
                  <a:pos x="108" y="51"/>
                </a:cxn>
                <a:cxn ang="0">
                  <a:pos x="73" y="17"/>
                </a:cxn>
                <a:cxn ang="0">
                  <a:pos x="53" y="4"/>
                </a:cxn>
                <a:cxn ang="0">
                  <a:pos x="27" y="31"/>
                </a:cxn>
                <a:cxn ang="0">
                  <a:pos x="17" y="44"/>
                </a:cxn>
                <a:cxn ang="0">
                  <a:pos x="20" y="62"/>
                </a:cxn>
                <a:cxn ang="0">
                  <a:pos x="61" y="97"/>
                </a:cxn>
                <a:cxn ang="0">
                  <a:pos x="94" y="129"/>
                </a:cxn>
                <a:cxn ang="0">
                  <a:pos x="97" y="144"/>
                </a:cxn>
                <a:cxn ang="0">
                  <a:pos x="98" y="164"/>
                </a:cxn>
                <a:cxn ang="0">
                  <a:pos x="69" y="178"/>
                </a:cxn>
                <a:cxn ang="0">
                  <a:pos x="28" y="180"/>
                </a:cxn>
                <a:cxn ang="0">
                  <a:pos x="2" y="188"/>
                </a:cxn>
                <a:cxn ang="0">
                  <a:pos x="6" y="214"/>
                </a:cxn>
                <a:cxn ang="0">
                  <a:pos x="15" y="243"/>
                </a:cxn>
                <a:cxn ang="0">
                  <a:pos x="58" y="242"/>
                </a:cxn>
                <a:cxn ang="0">
                  <a:pos x="84" y="242"/>
                </a:cxn>
                <a:cxn ang="0">
                  <a:pos x="122" y="226"/>
                </a:cxn>
                <a:cxn ang="0">
                  <a:pos x="152" y="210"/>
                </a:cxn>
                <a:cxn ang="0">
                  <a:pos x="182" y="211"/>
                </a:cxn>
                <a:cxn ang="0">
                  <a:pos x="164" y="79"/>
                </a:cxn>
                <a:cxn ang="0">
                  <a:pos x="133" y="78"/>
                </a:cxn>
              </a:cxnLst>
              <a:rect l="0" t="0" r="r" b="b"/>
              <a:pathLst>
                <a:path w="194" h="247">
                  <a:moveTo>
                    <a:pt x="133" y="78"/>
                  </a:moveTo>
                  <a:cubicBezTo>
                    <a:pt x="123" y="70"/>
                    <a:pt x="124" y="68"/>
                    <a:pt x="108" y="51"/>
                  </a:cubicBezTo>
                  <a:cubicBezTo>
                    <a:pt x="92" y="35"/>
                    <a:pt x="87" y="31"/>
                    <a:pt x="73" y="17"/>
                  </a:cubicBezTo>
                  <a:cubicBezTo>
                    <a:pt x="59" y="4"/>
                    <a:pt x="58" y="0"/>
                    <a:pt x="53" y="4"/>
                  </a:cubicBezTo>
                  <a:cubicBezTo>
                    <a:pt x="47" y="8"/>
                    <a:pt x="35" y="22"/>
                    <a:pt x="27" y="31"/>
                  </a:cubicBezTo>
                  <a:cubicBezTo>
                    <a:pt x="20" y="40"/>
                    <a:pt x="20" y="38"/>
                    <a:pt x="17" y="44"/>
                  </a:cubicBezTo>
                  <a:cubicBezTo>
                    <a:pt x="14" y="50"/>
                    <a:pt x="10" y="53"/>
                    <a:pt x="20" y="62"/>
                  </a:cubicBezTo>
                  <a:cubicBezTo>
                    <a:pt x="31" y="72"/>
                    <a:pt x="35" y="77"/>
                    <a:pt x="61" y="97"/>
                  </a:cubicBezTo>
                  <a:cubicBezTo>
                    <a:pt x="86" y="116"/>
                    <a:pt x="92" y="125"/>
                    <a:pt x="94" y="129"/>
                  </a:cubicBezTo>
                  <a:cubicBezTo>
                    <a:pt x="97" y="133"/>
                    <a:pt x="96" y="133"/>
                    <a:pt x="97" y="144"/>
                  </a:cubicBezTo>
                  <a:cubicBezTo>
                    <a:pt x="97" y="156"/>
                    <a:pt x="97" y="160"/>
                    <a:pt x="98" y="164"/>
                  </a:cubicBezTo>
                  <a:cubicBezTo>
                    <a:pt x="99" y="168"/>
                    <a:pt x="77" y="176"/>
                    <a:pt x="69" y="178"/>
                  </a:cubicBezTo>
                  <a:cubicBezTo>
                    <a:pt x="62" y="180"/>
                    <a:pt x="43" y="179"/>
                    <a:pt x="28" y="180"/>
                  </a:cubicBezTo>
                  <a:cubicBezTo>
                    <a:pt x="13" y="181"/>
                    <a:pt x="4" y="183"/>
                    <a:pt x="2" y="188"/>
                  </a:cubicBezTo>
                  <a:cubicBezTo>
                    <a:pt x="0" y="192"/>
                    <a:pt x="4" y="204"/>
                    <a:pt x="6" y="214"/>
                  </a:cubicBezTo>
                  <a:cubicBezTo>
                    <a:pt x="9" y="224"/>
                    <a:pt x="9" y="239"/>
                    <a:pt x="15" y="243"/>
                  </a:cubicBezTo>
                  <a:cubicBezTo>
                    <a:pt x="21" y="247"/>
                    <a:pt x="48" y="241"/>
                    <a:pt x="58" y="242"/>
                  </a:cubicBezTo>
                  <a:cubicBezTo>
                    <a:pt x="68" y="244"/>
                    <a:pt x="74" y="246"/>
                    <a:pt x="84" y="242"/>
                  </a:cubicBezTo>
                  <a:cubicBezTo>
                    <a:pt x="94" y="238"/>
                    <a:pt x="108" y="233"/>
                    <a:pt x="122" y="226"/>
                  </a:cubicBezTo>
                  <a:cubicBezTo>
                    <a:pt x="137" y="219"/>
                    <a:pt x="145" y="210"/>
                    <a:pt x="152" y="210"/>
                  </a:cubicBezTo>
                  <a:cubicBezTo>
                    <a:pt x="159" y="209"/>
                    <a:pt x="170" y="214"/>
                    <a:pt x="182" y="211"/>
                  </a:cubicBezTo>
                  <a:cubicBezTo>
                    <a:pt x="194" y="208"/>
                    <a:pt x="167" y="87"/>
                    <a:pt x="164" y="79"/>
                  </a:cubicBezTo>
                  <a:cubicBezTo>
                    <a:pt x="161" y="71"/>
                    <a:pt x="133" y="78"/>
                    <a:pt x="133" y="78"/>
                  </a:cubicBezTo>
                  <a:close/>
                </a:path>
              </a:pathLst>
            </a:custGeom>
            <a:solidFill>
              <a:srgbClr val="E43C3C"/>
            </a:solidFill>
            <a:ln w="9525">
              <a:noFill/>
              <a:round/>
              <a:headEnd/>
              <a:tailEnd/>
            </a:ln>
          </p:spPr>
          <p:txBody>
            <a:bodyPr/>
            <a:lstStyle/>
            <a:p>
              <a:pPr defTabSz="912435">
                <a:defRPr/>
              </a:pPr>
              <a:endParaRPr lang="en-US" sz="1800" kern="0">
                <a:solidFill>
                  <a:sysClr val="windowText" lastClr="000000"/>
                </a:solidFill>
              </a:endParaRPr>
            </a:p>
          </p:txBody>
        </p:sp>
        <p:sp>
          <p:nvSpPr>
            <p:cNvPr id="46" name="Freeform 734"/>
            <p:cNvSpPr>
              <a:spLocks/>
            </p:cNvSpPr>
            <p:nvPr/>
          </p:nvSpPr>
          <p:spPr bwMode="auto">
            <a:xfrm>
              <a:off x="6473794" y="3976672"/>
              <a:ext cx="157659" cy="190984"/>
            </a:xfrm>
            <a:custGeom>
              <a:avLst/>
              <a:gdLst/>
              <a:ahLst/>
              <a:cxnLst>
                <a:cxn ang="0">
                  <a:pos x="65" y="7"/>
                </a:cxn>
                <a:cxn ang="0">
                  <a:pos x="71" y="29"/>
                </a:cxn>
                <a:cxn ang="0">
                  <a:pos x="63" y="50"/>
                </a:cxn>
                <a:cxn ang="0">
                  <a:pos x="45" y="70"/>
                </a:cxn>
                <a:cxn ang="0">
                  <a:pos x="30" y="83"/>
                </a:cxn>
                <a:cxn ang="0">
                  <a:pos x="19" y="83"/>
                </a:cxn>
                <a:cxn ang="0">
                  <a:pos x="7" y="77"/>
                </a:cxn>
                <a:cxn ang="0">
                  <a:pos x="1" y="67"/>
                </a:cxn>
                <a:cxn ang="0">
                  <a:pos x="29" y="12"/>
                </a:cxn>
                <a:cxn ang="0">
                  <a:pos x="49" y="1"/>
                </a:cxn>
                <a:cxn ang="0">
                  <a:pos x="65" y="7"/>
                </a:cxn>
              </a:cxnLst>
              <a:rect l="0" t="0" r="r" b="b"/>
              <a:pathLst>
                <a:path w="71" h="86">
                  <a:moveTo>
                    <a:pt x="65" y="7"/>
                  </a:moveTo>
                  <a:cubicBezTo>
                    <a:pt x="69" y="13"/>
                    <a:pt x="70" y="21"/>
                    <a:pt x="71" y="29"/>
                  </a:cubicBezTo>
                  <a:cubicBezTo>
                    <a:pt x="71" y="37"/>
                    <a:pt x="68" y="42"/>
                    <a:pt x="63" y="50"/>
                  </a:cubicBezTo>
                  <a:cubicBezTo>
                    <a:pt x="58" y="59"/>
                    <a:pt x="51" y="62"/>
                    <a:pt x="45" y="70"/>
                  </a:cubicBezTo>
                  <a:cubicBezTo>
                    <a:pt x="38" y="77"/>
                    <a:pt x="31" y="80"/>
                    <a:pt x="30" y="83"/>
                  </a:cubicBezTo>
                  <a:cubicBezTo>
                    <a:pt x="28" y="85"/>
                    <a:pt x="25" y="86"/>
                    <a:pt x="19" y="83"/>
                  </a:cubicBezTo>
                  <a:cubicBezTo>
                    <a:pt x="14" y="81"/>
                    <a:pt x="12" y="83"/>
                    <a:pt x="7" y="77"/>
                  </a:cubicBezTo>
                  <a:cubicBezTo>
                    <a:pt x="2" y="72"/>
                    <a:pt x="2" y="73"/>
                    <a:pt x="1" y="67"/>
                  </a:cubicBezTo>
                  <a:cubicBezTo>
                    <a:pt x="0" y="61"/>
                    <a:pt x="25" y="20"/>
                    <a:pt x="29" y="12"/>
                  </a:cubicBezTo>
                  <a:cubicBezTo>
                    <a:pt x="34" y="5"/>
                    <a:pt x="44" y="1"/>
                    <a:pt x="49" y="1"/>
                  </a:cubicBezTo>
                  <a:cubicBezTo>
                    <a:pt x="55" y="0"/>
                    <a:pt x="65" y="7"/>
                    <a:pt x="65" y="7"/>
                  </a:cubicBezTo>
                  <a:close/>
                </a:path>
              </a:pathLst>
            </a:custGeom>
            <a:solidFill>
              <a:srgbClr val="545454"/>
            </a:solidFill>
            <a:ln w="9525">
              <a:noFill/>
              <a:round/>
              <a:headEnd/>
              <a:tailEnd/>
            </a:ln>
          </p:spPr>
          <p:txBody>
            <a:bodyPr/>
            <a:lstStyle/>
            <a:p>
              <a:pPr defTabSz="912435">
                <a:defRPr/>
              </a:pPr>
              <a:endParaRPr lang="en-US" sz="1800" kern="0">
                <a:solidFill>
                  <a:sysClr val="windowText" lastClr="000000"/>
                </a:solidFill>
              </a:endParaRPr>
            </a:p>
          </p:txBody>
        </p:sp>
        <p:sp>
          <p:nvSpPr>
            <p:cNvPr id="47" name="Freeform 735"/>
            <p:cNvSpPr>
              <a:spLocks/>
            </p:cNvSpPr>
            <p:nvPr/>
          </p:nvSpPr>
          <p:spPr bwMode="auto">
            <a:xfrm>
              <a:off x="6469353" y="3972230"/>
              <a:ext cx="150998" cy="168777"/>
            </a:xfrm>
            <a:custGeom>
              <a:avLst/>
              <a:gdLst/>
              <a:ahLst/>
              <a:cxnLst>
                <a:cxn ang="0">
                  <a:pos x="66" y="7"/>
                </a:cxn>
                <a:cxn ang="0">
                  <a:pos x="63" y="32"/>
                </a:cxn>
                <a:cxn ang="0">
                  <a:pos x="48" y="52"/>
                </a:cxn>
                <a:cxn ang="0">
                  <a:pos x="29" y="67"/>
                </a:cxn>
                <a:cxn ang="0">
                  <a:pos x="17" y="75"/>
                </a:cxn>
                <a:cxn ang="0">
                  <a:pos x="10" y="75"/>
                </a:cxn>
                <a:cxn ang="0">
                  <a:pos x="3" y="72"/>
                </a:cxn>
                <a:cxn ang="0">
                  <a:pos x="0" y="65"/>
                </a:cxn>
                <a:cxn ang="0">
                  <a:pos x="28" y="20"/>
                </a:cxn>
                <a:cxn ang="0">
                  <a:pos x="50" y="3"/>
                </a:cxn>
                <a:cxn ang="0">
                  <a:pos x="66" y="7"/>
                </a:cxn>
              </a:cxnLst>
              <a:rect l="0" t="0" r="r" b="b"/>
              <a:pathLst>
                <a:path w="68" h="76">
                  <a:moveTo>
                    <a:pt x="66" y="7"/>
                  </a:moveTo>
                  <a:cubicBezTo>
                    <a:pt x="68" y="14"/>
                    <a:pt x="65" y="23"/>
                    <a:pt x="63" y="32"/>
                  </a:cubicBezTo>
                  <a:cubicBezTo>
                    <a:pt x="60" y="40"/>
                    <a:pt x="55" y="44"/>
                    <a:pt x="48" y="52"/>
                  </a:cubicBezTo>
                  <a:cubicBezTo>
                    <a:pt x="41" y="59"/>
                    <a:pt x="35" y="62"/>
                    <a:pt x="29" y="67"/>
                  </a:cubicBezTo>
                  <a:cubicBezTo>
                    <a:pt x="23" y="71"/>
                    <a:pt x="18" y="73"/>
                    <a:pt x="17" y="75"/>
                  </a:cubicBezTo>
                  <a:cubicBezTo>
                    <a:pt x="16" y="76"/>
                    <a:pt x="13" y="76"/>
                    <a:pt x="10" y="75"/>
                  </a:cubicBezTo>
                  <a:cubicBezTo>
                    <a:pt x="7" y="74"/>
                    <a:pt x="6" y="75"/>
                    <a:pt x="3" y="72"/>
                  </a:cubicBezTo>
                  <a:cubicBezTo>
                    <a:pt x="0" y="69"/>
                    <a:pt x="1" y="69"/>
                    <a:pt x="0" y="65"/>
                  </a:cubicBezTo>
                  <a:cubicBezTo>
                    <a:pt x="0" y="62"/>
                    <a:pt x="22" y="28"/>
                    <a:pt x="28" y="20"/>
                  </a:cubicBezTo>
                  <a:cubicBezTo>
                    <a:pt x="34" y="10"/>
                    <a:pt x="45" y="4"/>
                    <a:pt x="50" y="3"/>
                  </a:cubicBezTo>
                  <a:cubicBezTo>
                    <a:pt x="57" y="0"/>
                    <a:pt x="66" y="7"/>
                    <a:pt x="66" y="7"/>
                  </a:cubicBezTo>
                  <a:close/>
                </a:path>
              </a:pathLst>
            </a:custGeom>
            <a:solidFill>
              <a:srgbClr val="383838">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48" name="Freeform 736"/>
            <p:cNvSpPr>
              <a:spLocks/>
            </p:cNvSpPr>
            <p:nvPr/>
          </p:nvSpPr>
          <p:spPr bwMode="auto">
            <a:xfrm>
              <a:off x="6797995" y="4101033"/>
              <a:ext cx="496294" cy="515213"/>
            </a:xfrm>
            <a:custGeom>
              <a:avLst/>
              <a:gdLst/>
              <a:ahLst/>
              <a:cxnLst>
                <a:cxn ang="0">
                  <a:pos x="158" y="139"/>
                </a:cxn>
                <a:cxn ang="0">
                  <a:pos x="192" y="179"/>
                </a:cxn>
                <a:cxn ang="0">
                  <a:pos x="220" y="198"/>
                </a:cxn>
                <a:cxn ang="0">
                  <a:pos x="190" y="232"/>
                </a:cxn>
                <a:cxn ang="0">
                  <a:pos x="152" y="205"/>
                </a:cxn>
                <a:cxn ang="0">
                  <a:pos x="129" y="192"/>
                </a:cxn>
                <a:cxn ang="0">
                  <a:pos x="81" y="211"/>
                </a:cxn>
                <a:cxn ang="0">
                  <a:pos x="27" y="222"/>
                </a:cxn>
                <a:cxn ang="0">
                  <a:pos x="11" y="31"/>
                </a:cxn>
                <a:cxn ang="0">
                  <a:pos x="43" y="44"/>
                </a:cxn>
                <a:cxn ang="0">
                  <a:pos x="90" y="52"/>
                </a:cxn>
                <a:cxn ang="0">
                  <a:pos x="98" y="2"/>
                </a:cxn>
                <a:cxn ang="0">
                  <a:pos x="146" y="18"/>
                </a:cxn>
                <a:cxn ang="0">
                  <a:pos x="158" y="139"/>
                </a:cxn>
              </a:cxnLst>
              <a:rect l="0" t="0" r="r" b="b"/>
              <a:pathLst>
                <a:path w="223" h="232">
                  <a:moveTo>
                    <a:pt x="158" y="139"/>
                  </a:moveTo>
                  <a:cubicBezTo>
                    <a:pt x="168" y="157"/>
                    <a:pt x="166" y="159"/>
                    <a:pt x="192" y="179"/>
                  </a:cubicBezTo>
                  <a:cubicBezTo>
                    <a:pt x="217" y="198"/>
                    <a:pt x="210" y="183"/>
                    <a:pt x="220" y="198"/>
                  </a:cubicBezTo>
                  <a:cubicBezTo>
                    <a:pt x="223" y="203"/>
                    <a:pt x="191" y="232"/>
                    <a:pt x="190" y="232"/>
                  </a:cubicBezTo>
                  <a:cubicBezTo>
                    <a:pt x="179" y="231"/>
                    <a:pt x="166" y="215"/>
                    <a:pt x="152" y="205"/>
                  </a:cubicBezTo>
                  <a:cubicBezTo>
                    <a:pt x="138" y="194"/>
                    <a:pt x="134" y="190"/>
                    <a:pt x="129" y="192"/>
                  </a:cubicBezTo>
                  <a:cubicBezTo>
                    <a:pt x="125" y="195"/>
                    <a:pt x="110" y="200"/>
                    <a:pt x="81" y="211"/>
                  </a:cubicBezTo>
                  <a:cubicBezTo>
                    <a:pt x="52" y="222"/>
                    <a:pt x="39" y="222"/>
                    <a:pt x="27" y="222"/>
                  </a:cubicBezTo>
                  <a:cubicBezTo>
                    <a:pt x="15" y="222"/>
                    <a:pt x="0" y="27"/>
                    <a:pt x="11" y="31"/>
                  </a:cubicBezTo>
                  <a:cubicBezTo>
                    <a:pt x="24" y="36"/>
                    <a:pt x="28" y="41"/>
                    <a:pt x="43" y="44"/>
                  </a:cubicBezTo>
                  <a:cubicBezTo>
                    <a:pt x="57" y="48"/>
                    <a:pt x="90" y="55"/>
                    <a:pt x="90" y="52"/>
                  </a:cubicBezTo>
                  <a:cubicBezTo>
                    <a:pt x="93" y="37"/>
                    <a:pt x="91" y="26"/>
                    <a:pt x="98" y="2"/>
                  </a:cubicBezTo>
                  <a:cubicBezTo>
                    <a:pt x="98" y="2"/>
                    <a:pt x="154" y="0"/>
                    <a:pt x="146" y="18"/>
                  </a:cubicBezTo>
                  <a:cubicBezTo>
                    <a:pt x="138" y="37"/>
                    <a:pt x="137" y="100"/>
                    <a:pt x="158" y="139"/>
                  </a:cubicBezTo>
                  <a:close/>
                </a:path>
              </a:pathLst>
            </a:custGeom>
            <a:gradFill>
              <a:gsLst>
                <a:gs pos="0">
                  <a:srgbClr val="00B050">
                    <a:lumMod val="75000"/>
                  </a:srgbClr>
                </a:gs>
                <a:gs pos="100000">
                  <a:srgbClr val="00EA1C">
                    <a:lumMod val="75000"/>
                  </a:srgbClr>
                </a:gs>
              </a:gsLst>
              <a:lin ang="8400000" scaled="0"/>
            </a:gradFill>
            <a:ln w="9525">
              <a:noFill/>
              <a:round/>
              <a:headEnd/>
              <a:tailEnd/>
            </a:ln>
          </p:spPr>
          <p:txBody>
            <a:bodyPr/>
            <a:lstStyle/>
            <a:p>
              <a:pPr defTabSz="912435">
                <a:defRPr/>
              </a:pPr>
              <a:endParaRPr lang="en-US" sz="1800" kern="0">
                <a:solidFill>
                  <a:sysClr val="windowText" lastClr="000000"/>
                </a:solidFill>
              </a:endParaRPr>
            </a:p>
          </p:txBody>
        </p:sp>
        <p:sp>
          <p:nvSpPr>
            <p:cNvPr id="49" name="Freeform 737"/>
            <p:cNvSpPr>
              <a:spLocks/>
            </p:cNvSpPr>
            <p:nvPr/>
          </p:nvSpPr>
          <p:spPr bwMode="auto">
            <a:xfrm>
              <a:off x="7124417" y="4087709"/>
              <a:ext cx="427457" cy="428604"/>
            </a:xfrm>
            <a:custGeom>
              <a:avLst/>
              <a:gdLst/>
              <a:ahLst/>
              <a:cxnLst>
                <a:cxn ang="0">
                  <a:pos x="150" y="15"/>
                </a:cxn>
                <a:cxn ang="0">
                  <a:pos x="90" y="10"/>
                </a:cxn>
                <a:cxn ang="0">
                  <a:pos x="57" y="2"/>
                </a:cxn>
                <a:cxn ang="0">
                  <a:pos x="17" y="27"/>
                </a:cxn>
                <a:cxn ang="0">
                  <a:pos x="1" y="84"/>
                </a:cxn>
                <a:cxn ang="0">
                  <a:pos x="19" y="138"/>
                </a:cxn>
                <a:cxn ang="0">
                  <a:pos x="54" y="177"/>
                </a:cxn>
                <a:cxn ang="0">
                  <a:pos x="96" y="193"/>
                </a:cxn>
                <a:cxn ang="0">
                  <a:pos x="135" y="186"/>
                </a:cxn>
                <a:cxn ang="0">
                  <a:pos x="176" y="161"/>
                </a:cxn>
                <a:cxn ang="0">
                  <a:pos x="191" y="108"/>
                </a:cxn>
                <a:cxn ang="0">
                  <a:pos x="182" y="55"/>
                </a:cxn>
                <a:cxn ang="0">
                  <a:pos x="150" y="15"/>
                </a:cxn>
              </a:cxnLst>
              <a:rect l="0" t="0" r="r" b="b"/>
              <a:pathLst>
                <a:path w="192" h="193">
                  <a:moveTo>
                    <a:pt x="150" y="15"/>
                  </a:moveTo>
                  <a:cubicBezTo>
                    <a:pt x="138" y="7"/>
                    <a:pt x="100" y="13"/>
                    <a:pt x="90" y="10"/>
                  </a:cubicBezTo>
                  <a:cubicBezTo>
                    <a:pt x="85" y="9"/>
                    <a:pt x="74" y="0"/>
                    <a:pt x="57" y="2"/>
                  </a:cubicBezTo>
                  <a:cubicBezTo>
                    <a:pt x="49" y="3"/>
                    <a:pt x="25" y="16"/>
                    <a:pt x="17" y="27"/>
                  </a:cubicBezTo>
                  <a:cubicBezTo>
                    <a:pt x="9" y="39"/>
                    <a:pt x="0" y="65"/>
                    <a:pt x="1" y="84"/>
                  </a:cubicBezTo>
                  <a:cubicBezTo>
                    <a:pt x="3" y="102"/>
                    <a:pt x="11" y="124"/>
                    <a:pt x="19" y="138"/>
                  </a:cubicBezTo>
                  <a:cubicBezTo>
                    <a:pt x="27" y="152"/>
                    <a:pt x="41" y="169"/>
                    <a:pt x="54" y="177"/>
                  </a:cubicBezTo>
                  <a:cubicBezTo>
                    <a:pt x="66" y="184"/>
                    <a:pt x="81" y="193"/>
                    <a:pt x="96" y="193"/>
                  </a:cubicBezTo>
                  <a:cubicBezTo>
                    <a:pt x="111" y="192"/>
                    <a:pt x="122" y="190"/>
                    <a:pt x="135" y="186"/>
                  </a:cubicBezTo>
                  <a:cubicBezTo>
                    <a:pt x="148" y="183"/>
                    <a:pt x="169" y="169"/>
                    <a:pt x="176" y="161"/>
                  </a:cubicBezTo>
                  <a:cubicBezTo>
                    <a:pt x="183" y="152"/>
                    <a:pt x="192" y="124"/>
                    <a:pt x="191" y="108"/>
                  </a:cubicBezTo>
                  <a:cubicBezTo>
                    <a:pt x="189" y="92"/>
                    <a:pt x="188" y="68"/>
                    <a:pt x="182" y="55"/>
                  </a:cubicBezTo>
                  <a:cubicBezTo>
                    <a:pt x="174" y="35"/>
                    <a:pt x="150" y="15"/>
                    <a:pt x="150" y="15"/>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50" name="Freeform 738"/>
            <p:cNvSpPr>
              <a:spLocks/>
            </p:cNvSpPr>
            <p:nvPr/>
          </p:nvSpPr>
          <p:spPr bwMode="auto">
            <a:xfrm>
              <a:off x="7352024" y="4305342"/>
              <a:ext cx="51073" cy="59960"/>
            </a:xfrm>
            <a:custGeom>
              <a:avLst/>
              <a:gdLst/>
              <a:ahLst/>
              <a:cxnLst>
                <a:cxn ang="0">
                  <a:pos x="15" y="24"/>
                </a:cxn>
                <a:cxn ang="0">
                  <a:pos x="3" y="16"/>
                </a:cxn>
                <a:cxn ang="0">
                  <a:pos x="7" y="2"/>
                </a:cxn>
                <a:cxn ang="0">
                  <a:pos x="20" y="9"/>
                </a:cxn>
                <a:cxn ang="0">
                  <a:pos x="15" y="24"/>
                </a:cxn>
              </a:cxnLst>
              <a:rect l="0" t="0" r="r" b="b"/>
              <a:pathLst>
                <a:path w="23" h="27">
                  <a:moveTo>
                    <a:pt x="15" y="24"/>
                  </a:moveTo>
                  <a:cubicBezTo>
                    <a:pt x="10" y="26"/>
                    <a:pt x="6" y="27"/>
                    <a:pt x="3" y="16"/>
                  </a:cubicBezTo>
                  <a:cubicBezTo>
                    <a:pt x="0" y="4"/>
                    <a:pt x="2" y="3"/>
                    <a:pt x="7" y="2"/>
                  </a:cubicBezTo>
                  <a:cubicBezTo>
                    <a:pt x="12" y="0"/>
                    <a:pt x="18" y="3"/>
                    <a:pt x="20" y="9"/>
                  </a:cubicBezTo>
                  <a:cubicBezTo>
                    <a:pt x="23" y="16"/>
                    <a:pt x="20" y="23"/>
                    <a:pt x="15" y="2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51" name="Freeform 739"/>
            <p:cNvSpPr>
              <a:spLocks/>
            </p:cNvSpPr>
            <p:nvPr/>
          </p:nvSpPr>
          <p:spPr bwMode="auto">
            <a:xfrm>
              <a:off x="7358686" y="4316446"/>
              <a:ext cx="24426" cy="26649"/>
            </a:xfrm>
            <a:custGeom>
              <a:avLst/>
              <a:gdLst/>
              <a:ahLst/>
              <a:cxnLst>
                <a:cxn ang="0">
                  <a:pos x="7" y="11"/>
                </a:cxn>
                <a:cxn ang="0">
                  <a:pos x="1" y="8"/>
                </a:cxn>
                <a:cxn ang="0">
                  <a:pos x="4" y="1"/>
                </a:cxn>
                <a:cxn ang="0">
                  <a:pos x="10" y="5"/>
                </a:cxn>
                <a:cxn ang="0">
                  <a:pos x="7" y="11"/>
                </a:cxn>
              </a:cxnLst>
              <a:rect l="0" t="0" r="r" b="b"/>
              <a:pathLst>
                <a:path w="11" h="12">
                  <a:moveTo>
                    <a:pt x="7" y="11"/>
                  </a:moveTo>
                  <a:cubicBezTo>
                    <a:pt x="5" y="12"/>
                    <a:pt x="2" y="10"/>
                    <a:pt x="1" y="8"/>
                  </a:cubicBezTo>
                  <a:cubicBezTo>
                    <a:pt x="0" y="5"/>
                    <a:pt x="1" y="2"/>
                    <a:pt x="4" y="1"/>
                  </a:cubicBezTo>
                  <a:cubicBezTo>
                    <a:pt x="6" y="0"/>
                    <a:pt x="9" y="2"/>
                    <a:pt x="10" y="5"/>
                  </a:cubicBezTo>
                  <a:cubicBezTo>
                    <a:pt x="11" y="7"/>
                    <a:pt x="10" y="10"/>
                    <a:pt x="7" y="11"/>
                  </a:cubicBezTo>
                  <a:close/>
                </a:path>
              </a:pathLst>
            </a:custGeom>
            <a:solidFill>
              <a:srgbClr val="863036"/>
            </a:solidFill>
            <a:ln w="9525">
              <a:noFill/>
              <a:round/>
              <a:headEnd/>
              <a:tailEnd/>
            </a:ln>
          </p:spPr>
          <p:txBody>
            <a:bodyPr/>
            <a:lstStyle/>
            <a:p>
              <a:pPr defTabSz="912435">
                <a:defRPr/>
              </a:pPr>
              <a:endParaRPr lang="en-US" sz="1800" kern="0">
                <a:solidFill>
                  <a:sysClr val="windowText" lastClr="000000"/>
                </a:solidFill>
              </a:endParaRPr>
            </a:p>
          </p:txBody>
        </p:sp>
        <p:sp>
          <p:nvSpPr>
            <p:cNvPr id="52" name="Freeform 740"/>
            <p:cNvSpPr>
              <a:spLocks/>
            </p:cNvSpPr>
            <p:nvPr/>
          </p:nvSpPr>
          <p:spPr bwMode="auto">
            <a:xfrm>
              <a:off x="7443067" y="4336433"/>
              <a:ext cx="28867" cy="42194"/>
            </a:xfrm>
            <a:custGeom>
              <a:avLst/>
              <a:gdLst/>
              <a:ahLst/>
              <a:cxnLst>
                <a:cxn ang="0">
                  <a:pos x="8" y="0"/>
                </a:cxn>
                <a:cxn ang="0">
                  <a:pos x="10" y="8"/>
                </a:cxn>
                <a:cxn ang="0">
                  <a:pos x="7" y="15"/>
                </a:cxn>
                <a:cxn ang="0">
                  <a:pos x="0" y="19"/>
                </a:cxn>
                <a:cxn ang="0">
                  <a:pos x="12" y="15"/>
                </a:cxn>
                <a:cxn ang="0">
                  <a:pos x="12" y="5"/>
                </a:cxn>
                <a:cxn ang="0">
                  <a:pos x="8" y="0"/>
                </a:cxn>
              </a:cxnLst>
              <a:rect l="0" t="0" r="r" b="b"/>
              <a:pathLst>
                <a:path w="13" h="19">
                  <a:moveTo>
                    <a:pt x="8" y="0"/>
                  </a:moveTo>
                  <a:cubicBezTo>
                    <a:pt x="9" y="2"/>
                    <a:pt x="11" y="5"/>
                    <a:pt x="10" y="8"/>
                  </a:cubicBezTo>
                  <a:cubicBezTo>
                    <a:pt x="10" y="11"/>
                    <a:pt x="10" y="14"/>
                    <a:pt x="7" y="15"/>
                  </a:cubicBezTo>
                  <a:cubicBezTo>
                    <a:pt x="5" y="17"/>
                    <a:pt x="0" y="19"/>
                    <a:pt x="0" y="19"/>
                  </a:cubicBezTo>
                  <a:cubicBezTo>
                    <a:pt x="0" y="19"/>
                    <a:pt x="10" y="18"/>
                    <a:pt x="12" y="15"/>
                  </a:cubicBezTo>
                  <a:cubicBezTo>
                    <a:pt x="13" y="11"/>
                    <a:pt x="13" y="6"/>
                    <a:pt x="12" y="5"/>
                  </a:cubicBezTo>
                  <a:cubicBezTo>
                    <a:pt x="11" y="3"/>
                    <a:pt x="8" y="0"/>
                    <a:pt x="8" y="0"/>
                  </a:cubicBezTo>
                  <a:close/>
                </a:path>
              </a:pathLst>
            </a:custGeom>
            <a:solidFill>
              <a:srgbClr val="863036"/>
            </a:solidFill>
            <a:ln w="9525">
              <a:noFill/>
              <a:round/>
              <a:headEnd/>
              <a:tailEnd/>
            </a:ln>
          </p:spPr>
          <p:txBody>
            <a:bodyPr/>
            <a:lstStyle/>
            <a:p>
              <a:pPr defTabSz="912435">
                <a:defRPr/>
              </a:pPr>
              <a:endParaRPr lang="en-US" sz="1800" kern="0">
                <a:solidFill>
                  <a:sysClr val="windowText" lastClr="000000"/>
                </a:solidFill>
              </a:endParaRPr>
            </a:p>
          </p:txBody>
        </p:sp>
        <p:sp>
          <p:nvSpPr>
            <p:cNvPr id="53" name="Freeform 741"/>
            <p:cNvSpPr>
              <a:spLocks/>
            </p:cNvSpPr>
            <p:nvPr/>
          </p:nvSpPr>
          <p:spPr bwMode="auto">
            <a:xfrm>
              <a:off x="7369788" y="4320887"/>
              <a:ext cx="6662" cy="8883"/>
            </a:xfrm>
            <a:custGeom>
              <a:avLst/>
              <a:gdLst/>
              <a:ahLst/>
              <a:cxnLst>
                <a:cxn ang="0">
                  <a:pos x="2" y="3"/>
                </a:cxn>
                <a:cxn ang="0">
                  <a:pos x="0" y="2"/>
                </a:cxn>
                <a:cxn ang="0">
                  <a:pos x="1" y="0"/>
                </a:cxn>
                <a:cxn ang="0">
                  <a:pos x="3" y="2"/>
                </a:cxn>
                <a:cxn ang="0">
                  <a:pos x="2" y="3"/>
                </a:cxn>
              </a:cxnLst>
              <a:rect l="0" t="0" r="r" b="b"/>
              <a:pathLst>
                <a:path w="3" h="4">
                  <a:moveTo>
                    <a:pt x="2" y="3"/>
                  </a:moveTo>
                  <a:cubicBezTo>
                    <a:pt x="1" y="4"/>
                    <a:pt x="0" y="3"/>
                    <a:pt x="0" y="2"/>
                  </a:cubicBezTo>
                  <a:cubicBezTo>
                    <a:pt x="0" y="2"/>
                    <a:pt x="0" y="1"/>
                    <a:pt x="1" y="0"/>
                  </a:cubicBezTo>
                  <a:cubicBezTo>
                    <a:pt x="1" y="0"/>
                    <a:pt x="2" y="1"/>
                    <a:pt x="3" y="2"/>
                  </a:cubicBezTo>
                  <a:cubicBezTo>
                    <a:pt x="3" y="2"/>
                    <a:pt x="3" y="3"/>
                    <a:pt x="2" y="3"/>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54" name="Freeform 742"/>
            <p:cNvSpPr>
              <a:spLocks/>
            </p:cNvSpPr>
            <p:nvPr/>
          </p:nvSpPr>
          <p:spPr bwMode="auto">
            <a:xfrm>
              <a:off x="7320936" y="4114358"/>
              <a:ext cx="48852" cy="57739"/>
            </a:xfrm>
            <a:custGeom>
              <a:avLst/>
              <a:gdLst/>
              <a:ahLst/>
              <a:cxnLst>
                <a:cxn ang="0">
                  <a:pos x="14" y="24"/>
                </a:cxn>
                <a:cxn ang="0">
                  <a:pos x="2" y="15"/>
                </a:cxn>
                <a:cxn ang="0">
                  <a:pos x="6" y="2"/>
                </a:cxn>
                <a:cxn ang="0">
                  <a:pos x="19" y="10"/>
                </a:cxn>
                <a:cxn ang="0">
                  <a:pos x="14" y="24"/>
                </a:cxn>
              </a:cxnLst>
              <a:rect l="0" t="0" r="r" b="b"/>
              <a:pathLst>
                <a:path w="22" h="26">
                  <a:moveTo>
                    <a:pt x="14" y="24"/>
                  </a:moveTo>
                  <a:cubicBezTo>
                    <a:pt x="9" y="26"/>
                    <a:pt x="2" y="24"/>
                    <a:pt x="2" y="15"/>
                  </a:cubicBezTo>
                  <a:cubicBezTo>
                    <a:pt x="0" y="5"/>
                    <a:pt x="1" y="4"/>
                    <a:pt x="6" y="2"/>
                  </a:cubicBezTo>
                  <a:cubicBezTo>
                    <a:pt x="11" y="0"/>
                    <a:pt x="17" y="4"/>
                    <a:pt x="19" y="10"/>
                  </a:cubicBezTo>
                  <a:cubicBezTo>
                    <a:pt x="22" y="16"/>
                    <a:pt x="19" y="22"/>
                    <a:pt x="14" y="2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55" name="Freeform 743"/>
            <p:cNvSpPr>
              <a:spLocks/>
            </p:cNvSpPr>
            <p:nvPr/>
          </p:nvSpPr>
          <p:spPr bwMode="auto">
            <a:xfrm>
              <a:off x="7325377" y="4134345"/>
              <a:ext cx="24426" cy="26649"/>
            </a:xfrm>
            <a:custGeom>
              <a:avLst/>
              <a:gdLst/>
              <a:ahLst/>
              <a:cxnLst>
                <a:cxn ang="0">
                  <a:pos x="8" y="11"/>
                </a:cxn>
                <a:cxn ang="0">
                  <a:pos x="1" y="7"/>
                </a:cxn>
                <a:cxn ang="0">
                  <a:pos x="4" y="1"/>
                </a:cxn>
                <a:cxn ang="0">
                  <a:pos x="10" y="5"/>
                </a:cxn>
                <a:cxn ang="0">
                  <a:pos x="8" y="11"/>
                </a:cxn>
              </a:cxnLst>
              <a:rect l="0" t="0" r="r" b="b"/>
              <a:pathLst>
                <a:path w="11" h="12">
                  <a:moveTo>
                    <a:pt x="8" y="11"/>
                  </a:moveTo>
                  <a:cubicBezTo>
                    <a:pt x="5" y="12"/>
                    <a:pt x="2" y="10"/>
                    <a:pt x="1" y="7"/>
                  </a:cubicBezTo>
                  <a:cubicBezTo>
                    <a:pt x="0" y="5"/>
                    <a:pt x="2" y="2"/>
                    <a:pt x="4" y="1"/>
                  </a:cubicBezTo>
                  <a:cubicBezTo>
                    <a:pt x="6" y="0"/>
                    <a:pt x="9" y="2"/>
                    <a:pt x="10" y="5"/>
                  </a:cubicBezTo>
                  <a:cubicBezTo>
                    <a:pt x="11" y="7"/>
                    <a:pt x="10" y="10"/>
                    <a:pt x="8" y="11"/>
                  </a:cubicBezTo>
                  <a:close/>
                </a:path>
              </a:pathLst>
            </a:custGeom>
            <a:solidFill>
              <a:srgbClr val="863036"/>
            </a:solidFill>
            <a:ln w="9525">
              <a:noFill/>
              <a:round/>
              <a:headEnd/>
              <a:tailEnd/>
            </a:ln>
          </p:spPr>
          <p:txBody>
            <a:bodyPr/>
            <a:lstStyle/>
            <a:p>
              <a:pPr defTabSz="912435">
                <a:defRPr/>
              </a:pPr>
              <a:endParaRPr lang="en-US" sz="1800" kern="0">
                <a:solidFill>
                  <a:sysClr val="windowText" lastClr="000000"/>
                </a:solidFill>
              </a:endParaRPr>
            </a:p>
          </p:txBody>
        </p:sp>
        <p:sp>
          <p:nvSpPr>
            <p:cNvPr id="56" name="Freeform 744"/>
            <p:cNvSpPr>
              <a:spLocks/>
            </p:cNvSpPr>
            <p:nvPr/>
          </p:nvSpPr>
          <p:spPr bwMode="auto">
            <a:xfrm>
              <a:off x="7418641" y="4127682"/>
              <a:ext cx="15544" cy="31090"/>
            </a:xfrm>
            <a:custGeom>
              <a:avLst/>
              <a:gdLst/>
              <a:ahLst/>
              <a:cxnLst>
                <a:cxn ang="0">
                  <a:pos x="0" y="0"/>
                </a:cxn>
                <a:cxn ang="0">
                  <a:pos x="4" y="5"/>
                </a:cxn>
                <a:cxn ang="0">
                  <a:pos x="4" y="12"/>
                </a:cxn>
                <a:cxn ang="0">
                  <a:pos x="4" y="14"/>
                </a:cxn>
                <a:cxn ang="0">
                  <a:pos x="6" y="6"/>
                </a:cxn>
                <a:cxn ang="0">
                  <a:pos x="0" y="0"/>
                </a:cxn>
              </a:cxnLst>
              <a:rect l="0" t="0" r="r" b="b"/>
              <a:pathLst>
                <a:path w="7" h="14">
                  <a:moveTo>
                    <a:pt x="0" y="0"/>
                  </a:moveTo>
                  <a:cubicBezTo>
                    <a:pt x="0" y="0"/>
                    <a:pt x="2" y="2"/>
                    <a:pt x="4" y="5"/>
                  </a:cubicBezTo>
                  <a:cubicBezTo>
                    <a:pt x="5" y="7"/>
                    <a:pt x="5" y="11"/>
                    <a:pt x="4" y="12"/>
                  </a:cubicBezTo>
                  <a:cubicBezTo>
                    <a:pt x="3" y="14"/>
                    <a:pt x="4" y="14"/>
                    <a:pt x="4" y="14"/>
                  </a:cubicBezTo>
                  <a:cubicBezTo>
                    <a:pt x="4" y="14"/>
                    <a:pt x="7" y="9"/>
                    <a:pt x="6" y="6"/>
                  </a:cubicBezTo>
                  <a:cubicBezTo>
                    <a:pt x="5" y="3"/>
                    <a:pt x="0" y="0"/>
                    <a:pt x="0" y="0"/>
                  </a:cubicBezTo>
                  <a:close/>
                </a:path>
              </a:pathLst>
            </a:custGeom>
            <a:solidFill>
              <a:srgbClr val="863036"/>
            </a:solidFill>
            <a:ln w="9525">
              <a:noFill/>
              <a:round/>
              <a:headEnd/>
              <a:tailEnd/>
            </a:ln>
          </p:spPr>
          <p:txBody>
            <a:bodyPr/>
            <a:lstStyle/>
            <a:p>
              <a:pPr defTabSz="912435">
                <a:defRPr/>
              </a:pPr>
              <a:endParaRPr lang="en-US" sz="1800" kern="0">
                <a:solidFill>
                  <a:sysClr val="windowText" lastClr="000000"/>
                </a:solidFill>
              </a:endParaRPr>
            </a:p>
          </p:txBody>
        </p:sp>
        <p:sp>
          <p:nvSpPr>
            <p:cNvPr id="57" name="Freeform 745"/>
            <p:cNvSpPr>
              <a:spLocks/>
            </p:cNvSpPr>
            <p:nvPr/>
          </p:nvSpPr>
          <p:spPr bwMode="auto">
            <a:xfrm>
              <a:off x="7336480" y="4138786"/>
              <a:ext cx="8882" cy="8883"/>
            </a:xfrm>
            <a:custGeom>
              <a:avLst/>
              <a:gdLst/>
              <a:ahLst/>
              <a:cxnLst>
                <a:cxn ang="0">
                  <a:pos x="3" y="4"/>
                </a:cxn>
                <a:cxn ang="0">
                  <a:pos x="1" y="3"/>
                </a:cxn>
                <a:cxn ang="0">
                  <a:pos x="1" y="0"/>
                </a:cxn>
                <a:cxn ang="0">
                  <a:pos x="3" y="2"/>
                </a:cxn>
                <a:cxn ang="0">
                  <a:pos x="3" y="4"/>
                </a:cxn>
              </a:cxnLst>
              <a:rect l="0" t="0" r="r" b="b"/>
              <a:pathLst>
                <a:path w="4" h="4">
                  <a:moveTo>
                    <a:pt x="3" y="4"/>
                  </a:moveTo>
                  <a:cubicBezTo>
                    <a:pt x="2" y="4"/>
                    <a:pt x="1" y="4"/>
                    <a:pt x="1" y="3"/>
                  </a:cubicBezTo>
                  <a:cubicBezTo>
                    <a:pt x="0" y="2"/>
                    <a:pt x="1" y="1"/>
                    <a:pt x="1" y="0"/>
                  </a:cubicBezTo>
                  <a:cubicBezTo>
                    <a:pt x="2" y="0"/>
                    <a:pt x="3" y="1"/>
                    <a:pt x="3" y="2"/>
                  </a:cubicBezTo>
                  <a:cubicBezTo>
                    <a:pt x="4" y="3"/>
                    <a:pt x="3" y="4"/>
                    <a:pt x="3" y="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58" name="Freeform 746"/>
            <p:cNvSpPr>
              <a:spLocks/>
            </p:cNvSpPr>
            <p:nvPr/>
          </p:nvSpPr>
          <p:spPr bwMode="auto">
            <a:xfrm>
              <a:off x="7186593" y="4178760"/>
              <a:ext cx="132123" cy="159894"/>
            </a:xfrm>
            <a:custGeom>
              <a:avLst/>
              <a:gdLst/>
              <a:ahLst/>
              <a:cxnLst>
                <a:cxn ang="0">
                  <a:pos x="32" y="0"/>
                </a:cxn>
                <a:cxn ang="0">
                  <a:pos x="18" y="25"/>
                </a:cxn>
                <a:cxn ang="0">
                  <a:pos x="33" y="58"/>
                </a:cxn>
                <a:cxn ang="0">
                  <a:pos x="55" y="70"/>
                </a:cxn>
                <a:cxn ang="0">
                  <a:pos x="38" y="69"/>
                </a:cxn>
                <a:cxn ang="0">
                  <a:pos x="17" y="67"/>
                </a:cxn>
                <a:cxn ang="0">
                  <a:pos x="2" y="56"/>
                </a:cxn>
                <a:cxn ang="0">
                  <a:pos x="3" y="42"/>
                </a:cxn>
                <a:cxn ang="0">
                  <a:pos x="16" y="40"/>
                </a:cxn>
                <a:cxn ang="0">
                  <a:pos x="15" y="34"/>
                </a:cxn>
                <a:cxn ang="0">
                  <a:pos x="17" y="13"/>
                </a:cxn>
                <a:cxn ang="0">
                  <a:pos x="32" y="0"/>
                </a:cxn>
              </a:cxnLst>
              <a:rect l="0" t="0" r="r" b="b"/>
              <a:pathLst>
                <a:path w="59" h="72">
                  <a:moveTo>
                    <a:pt x="32" y="0"/>
                  </a:moveTo>
                  <a:cubicBezTo>
                    <a:pt x="32" y="0"/>
                    <a:pt x="18" y="12"/>
                    <a:pt x="18" y="25"/>
                  </a:cubicBezTo>
                  <a:cubicBezTo>
                    <a:pt x="18" y="38"/>
                    <a:pt x="23" y="49"/>
                    <a:pt x="33" y="58"/>
                  </a:cubicBezTo>
                  <a:cubicBezTo>
                    <a:pt x="39" y="63"/>
                    <a:pt x="51" y="69"/>
                    <a:pt x="55" y="70"/>
                  </a:cubicBezTo>
                  <a:cubicBezTo>
                    <a:pt x="59" y="72"/>
                    <a:pt x="43" y="70"/>
                    <a:pt x="38" y="69"/>
                  </a:cubicBezTo>
                  <a:cubicBezTo>
                    <a:pt x="33" y="69"/>
                    <a:pt x="25" y="68"/>
                    <a:pt x="17" y="67"/>
                  </a:cubicBezTo>
                  <a:cubicBezTo>
                    <a:pt x="9" y="67"/>
                    <a:pt x="3" y="60"/>
                    <a:pt x="2" y="56"/>
                  </a:cubicBezTo>
                  <a:cubicBezTo>
                    <a:pt x="1" y="52"/>
                    <a:pt x="0" y="43"/>
                    <a:pt x="3" y="42"/>
                  </a:cubicBezTo>
                  <a:cubicBezTo>
                    <a:pt x="6" y="40"/>
                    <a:pt x="16" y="40"/>
                    <a:pt x="16" y="40"/>
                  </a:cubicBezTo>
                  <a:cubicBezTo>
                    <a:pt x="16" y="40"/>
                    <a:pt x="18" y="42"/>
                    <a:pt x="15" y="34"/>
                  </a:cubicBezTo>
                  <a:cubicBezTo>
                    <a:pt x="13" y="27"/>
                    <a:pt x="14" y="18"/>
                    <a:pt x="17" y="13"/>
                  </a:cubicBezTo>
                  <a:cubicBezTo>
                    <a:pt x="23" y="2"/>
                    <a:pt x="32" y="0"/>
                    <a:pt x="32" y="0"/>
                  </a:cubicBezTo>
                  <a:close/>
                </a:path>
              </a:pathLst>
            </a:custGeom>
            <a:solidFill>
              <a:srgbClr val="D49916"/>
            </a:solidFill>
            <a:ln w="9525">
              <a:noFill/>
              <a:round/>
              <a:headEnd/>
              <a:tailEnd/>
            </a:ln>
          </p:spPr>
          <p:txBody>
            <a:bodyPr/>
            <a:lstStyle/>
            <a:p>
              <a:pPr defTabSz="912435">
                <a:defRPr/>
              </a:pPr>
              <a:endParaRPr lang="en-US" sz="1800" kern="0">
                <a:solidFill>
                  <a:sysClr val="windowText" lastClr="000000"/>
                </a:solidFill>
              </a:endParaRPr>
            </a:p>
          </p:txBody>
        </p:sp>
        <p:sp>
          <p:nvSpPr>
            <p:cNvPr id="59" name="Freeform 747"/>
            <p:cNvSpPr>
              <a:spLocks/>
            </p:cNvSpPr>
            <p:nvPr/>
          </p:nvSpPr>
          <p:spPr bwMode="auto">
            <a:xfrm>
              <a:off x="7300951" y="4345316"/>
              <a:ext cx="64396" cy="82168"/>
            </a:xfrm>
            <a:custGeom>
              <a:avLst/>
              <a:gdLst/>
              <a:ahLst/>
              <a:cxnLst>
                <a:cxn ang="0">
                  <a:pos x="20" y="35"/>
                </a:cxn>
                <a:cxn ang="0">
                  <a:pos x="3" y="22"/>
                </a:cxn>
                <a:cxn ang="0">
                  <a:pos x="8" y="2"/>
                </a:cxn>
                <a:cxn ang="0">
                  <a:pos x="25" y="15"/>
                </a:cxn>
                <a:cxn ang="0">
                  <a:pos x="20" y="35"/>
                </a:cxn>
              </a:cxnLst>
              <a:rect l="0" t="0" r="r" b="b"/>
              <a:pathLst>
                <a:path w="29" h="37">
                  <a:moveTo>
                    <a:pt x="20" y="35"/>
                  </a:moveTo>
                  <a:cubicBezTo>
                    <a:pt x="14" y="37"/>
                    <a:pt x="7" y="32"/>
                    <a:pt x="3" y="22"/>
                  </a:cubicBezTo>
                  <a:cubicBezTo>
                    <a:pt x="0" y="13"/>
                    <a:pt x="2" y="4"/>
                    <a:pt x="8" y="2"/>
                  </a:cubicBezTo>
                  <a:cubicBezTo>
                    <a:pt x="14" y="0"/>
                    <a:pt x="22" y="6"/>
                    <a:pt x="25" y="15"/>
                  </a:cubicBezTo>
                  <a:cubicBezTo>
                    <a:pt x="29" y="24"/>
                    <a:pt x="27" y="33"/>
                    <a:pt x="20" y="35"/>
                  </a:cubicBezTo>
                  <a:close/>
                </a:path>
              </a:pathLst>
            </a:custGeom>
            <a:solidFill>
              <a:srgbClr val="D49916"/>
            </a:solidFill>
            <a:ln w="9525">
              <a:noFill/>
              <a:round/>
              <a:headEnd/>
              <a:tailEnd/>
            </a:ln>
          </p:spPr>
          <p:txBody>
            <a:bodyPr/>
            <a:lstStyle/>
            <a:p>
              <a:pPr defTabSz="912435">
                <a:defRPr/>
              </a:pPr>
              <a:endParaRPr lang="en-US" sz="1800" kern="0">
                <a:solidFill>
                  <a:sysClr val="windowText" lastClr="000000"/>
                </a:solidFill>
              </a:endParaRPr>
            </a:p>
          </p:txBody>
        </p:sp>
        <p:sp>
          <p:nvSpPr>
            <p:cNvPr id="60" name="Freeform 748"/>
            <p:cNvSpPr>
              <a:spLocks/>
            </p:cNvSpPr>
            <p:nvPr/>
          </p:nvSpPr>
          <p:spPr bwMode="auto">
            <a:xfrm>
              <a:off x="7256540" y="4092150"/>
              <a:ext cx="59955" cy="64402"/>
            </a:xfrm>
            <a:custGeom>
              <a:avLst/>
              <a:gdLst/>
              <a:ahLst/>
              <a:cxnLst>
                <a:cxn ang="0">
                  <a:pos x="18" y="27"/>
                </a:cxn>
                <a:cxn ang="0">
                  <a:pos x="3" y="18"/>
                </a:cxn>
                <a:cxn ang="0">
                  <a:pos x="9" y="2"/>
                </a:cxn>
                <a:cxn ang="0">
                  <a:pos x="25" y="11"/>
                </a:cxn>
                <a:cxn ang="0">
                  <a:pos x="18" y="27"/>
                </a:cxn>
              </a:cxnLst>
              <a:rect l="0" t="0" r="r" b="b"/>
              <a:pathLst>
                <a:path w="27" h="29">
                  <a:moveTo>
                    <a:pt x="18" y="27"/>
                  </a:moveTo>
                  <a:cubicBezTo>
                    <a:pt x="12" y="29"/>
                    <a:pt x="5" y="25"/>
                    <a:pt x="3" y="18"/>
                  </a:cubicBezTo>
                  <a:cubicBezTo>
                    <a:pt x="0" y="12"/>
                    <a:pt x="3" y="4"/>
                    <a:pt x="9" y="2"/>
                  </a:cubicBezTo>
                  <a:cubicBezTo>
                    <a:pt x="15" y="0"/>
                    <a:pt x="22" y="4"/>
                    <a:pt x="25" y="11"/>
                  </a:cubicBezTo>
                  <a:cubicBezTo>
                    <a:pt x="27" y="18"/>
                    <a:pt x="24" y="25"/>
                    <a:pt x="18" y="27"/>
                  </a:cubicBezTo>
                  <a:close/>
                </a:path>
              </a:pathLst>
            </a:custGeom>
            <a:solidFill>
              <a:srgbClr val="D49916"/>
            </a:solidFill>
            <a:ln w="9525">
              <a:noFill/>
              <a:round/>
              <a:headEnd/>
              <a:tailEnd/>
            </a:ln>
          </p:spPr>
          <p:txBody>
            <a:bodyPr/>
            <a:lstStyle/>
            <a:p>
              <a:pPr defTabSz="912435">
                <a:defRPr/>
              </a:pPr>
              <a:endParaRPr lang="en-US" sz="1800" kern="0">
                <a:solidFill>
                  <a:sysClr val="windowText" lastClr="000000"/>
                </a:solidFill>
              </a:endParaRPr>
            </a:p>
          </p:txBody>
        </p:sp>
        <p:sp>
          <p:nvSpPr>
            <p:cNvPr id="61" name="Freeform 749"/>
            <p:cNvSpPr>
              <a:spLocks/>
            </p:cNvSpPr>
            <p:nvPr/>
          </p:nvSpPr>
          <p:spPr bwMode="auto">
            <a:xfrm>
              <a:off x="7276525" y="4189863"/>
              <a:ext cx="48852" cy="57739"/>
            </a:xfrm>
            <a:custGeom>
              <a:avLst/>
              <a:gdLst/>
              <a:ahLst/>
              <a:cxnLst>
                <a:cxn ang="0">
                  <a:pos x="17" y="25"/>
                </a:cxn>
                <a:cxn ang="0">
                  <a:pos x="22" y="15"/>
                </a:cxn>
                <a:cxn ang="0">
                  <a:pos x="19" y="5"/>
                </a:cxn>
                <a:cxn ang="0">
                  <a:pos x="9" y="1"/>
                </a:cxn>
                <a:cxn ang="0">
                  <a:pos x="0" y="6"/>
                </a:cxn>
                <a:cxn ang="0">
                  <a:pos x="2" y="9"/>
                </a:cxn>
                <a:cxn ang="0">
                  <a:pos x="12" y="5"/>
                </a:cxn>
                <a:cxn ang="0">
                  <a:pos x="18" y="11"/>
                </a:cxn>
                <a:cxn ang="0">
                  <a:pos x="17" y="23"/>
                </a:cxn>
                <a:cxn ang="0">
                  <a:pos x="17" y="25"/>
                </a:cxn>
              </a:cxnLst>
              <a:rect l="0" t="0" r="r" b="b"/>
              <a:pathLst>
                <a:path w="22" h="26">
                  <a:moveTo>
                    <a:pt x="17" y="25"/>
                  </a:moveTo>
                  <a:cubicBezTo>
                    <a:pt x="19" y="25"/>
                    <a:pt x="22" y="20"/>
                    <a:pt x="22" y="15"/>
                  </a:cubicBezTo>
                  <a:cubicBezTo>
                    <a:pt x="22" y="11"/>
                    <a:pt x="22" y="8"/>
                    <a:pt x="19" y="5"/>
                  </a:cubicBezTo>
                  <a:cubicBezTo>
                    <a:pt x="16" y="2"/>
                    <a:pt x="12" y="0"/>
                    <a:pt x="9" y="1"/>
                  </a:cubicBezTo>
                  <a:cubicBezTo>
                    <a:pt x="6" y="2"/>
                    <a:pt x="0" y="5"/>
                    <a:pt x="0" y="6"/>
                  </a:cubicBezTo>
                  <a:cubicBezTo>
                    <a:pt x="0" y="8"/>
                    <a:pt x="2" y="10"/>
                    <a:pt x="2" y="9"/>
                  </a:cubicBezTo>
                  <a:cubicBezTo>
                    <a:pt x="3" y="9"/>
                    <a:pt x="9" y="4"/>
                    <a:pt x="12" y="5"/>
                  </a:cubicBezTo>
                  <a:cubicBezTo>
                    <a:pt x="15" y="6"/>
                    <a:pt x="18" y="8"/>
                    <a:pt x="18" y="11"/>
                  </a:cubicBezTo>
                  <a:cubicBezTo>
                    <a:pt x="19" y="14"/>
                    <a:pt x="18" y="21"/>
                    <a:pt x="17" y="23"/>
                  </a:cubicBezTo>
                  <a:cubicBezTo>
                    <a:pt x="15" y="26"/>
                    <a:pt x="16" y="25"/>
                    <a:pt x="17" y="25"/>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62" name="Freeform 750"/>
            <p:cNvSpPr>
              <a:spLocks noEditPoints="1"/>
            </p:cNvSpPr>
            <p:nvPr/>
          </p:nvSpPr>
          <p:spPr bwMode="auto">
            <a:xfrm>
              <a:off x="7356465" y="4025528"/>
              <a:ext cx="284231" cy="552966"/>
            </a:xfrm>
            <a:custGeom>
              <a:avLst/>
              <a:gdLst/>
              <a:ahLst/>
              <a:cxnLst>
                <a:cxn ang="0">
                  <a:pos x="111" y="101"/>
                </a:cxn>
                <a:cxn ang="0">
                  <a:pos x="97" y="73"/>
                </a:cxn>
                <a:cxn ang="0">
                  <a:pos x="80" y="43"/>
                </a:cxn>
                <a:cxn ang="0">
                  <a:pos x="53" y="27"/>
                </a:cxn>
                <a:cxn ang="0">
                  <a:pos x="59" y="20"/>
                </a:cxn>
                <a:cxn ang="0">
                  <a:pos x="62" y="11"/>
                </a:cxn>
                <a:cxn ang="0">
                  <a:pos x="25" y="26"/>
                </a:cxn>
                <a:cxn ang="0">
                  <a:pos x="50" y="62"/>
                </a:cxn>
                <a:cxn ang="0">
                  <a:pos x="69" y="94"/>
                </a:cxn>
                <a:cxn ang="0">
                  <a:pos x="74" y="149"/>
                </a:cxn>
                <a:cxn ang="0">
                  <a:pos x="54" y="187"/>
                </a:cxn>
                <a:cxn ang="0">
                  <a:pos x="9" y="217"/>
                </a:cxn>
                <a:cxn ang="0">
                  <a:pos x="6" y="242"/>
                </a:cxn>
                <a:cxn ang="0">
                  <a:pos x="30" y="242"/>
                </a:cxn>
                <a:cxn ang="0">
                  <a:pos x="45" y="246"/>
                </a:cxn>
                <a:cxn ang="0">
                  <a:pos x="72" y="227"/>
                </a:cxn>
                <a:cxn ang="0">
                  <a:pos x="90" y="193"/>
                </a:cxn>
                <a:cxn ang="0">
                  <a:pos x="108" y="166"/>
                </a:cxn>
                <a:cxn ang="0">
                  <a:pos x="115" y="126"/>
                </a:cxn>
                <a:cxn ang="0">
                  <a:pos x="121" y="123"/>
                </a:cxn>
                <a:cxn ang="0">
                  <a:pos x="124" y="113"/>
                </a:cxn>
                <a:cxn ang="0">
                  <a:pos x="95" y="88"/>
                </a:cxn>
                <a:cxn ang="0">
                  <a:pos x="79" y="39"/>
                </a:cxn>
                <a:cxn ang="0">
                  <a:pos x="76" y="33"/>
                </a:cxn>
                <a:cxn ang="0">
                  <a:pos x="109" y="116"/>
                </a:cxn>
                <a:cxn ang="0">
                  <a:pos x="71" y="39"/>
                </a:cxn>
                <a:cxn ang="0">
                  <a:pos x="76" y="61"/>
                </a:cxn>
                <a:cxn ang="0">
                  <a:pos x="107" y="164"/>
                </a:cxn>
                <a:cxn ang="0">
                  <a:pos x="96" y="148"/>
                </a:cxn>
                <a:cxn ang="0">
                  <a:pos x="37" y="11"/>
                </a:cxn>
                <a:cxn ang="0">
                  <a:pos x="96" y="155"/>
                </a:cxn>
                <a:cxn ang="0">
                  <a:pos x="94" y="155"/>
                </a:cxn>
                <a:cxn ang="0">
                  <a:pos x="98" y="172"/>
                </a:cxn>
                <a:cxn ang="0">
                  <a:pos x="36" y="27"/>
                </a:cxn>
                <a:cxn ang="0">
                  <a:pos x="72" y="177"/>
                </a:cxn>
                <a:cxn ang="0">
                  <a:pos x="82" y="201"/>
                </a:cxn>
                <a:cxn ang="0">
                  <a:pos x="82" y="201"/>
                </a:cxn>
                <a:cxn ang="0">
                  <a:pos x="74" y="202"/>
                </a:cxn>
                <a:cxn ang="0">
                  <a:pos x="52" y="239"/>
                </a:cxn>
                <a:cxn ang="0">
                  <a:pos x="41" y="199"/>
                </a:cxn>
                <a:cxn ang="0">
                  <a:pos x="46" y="233"/>
                </a:cxn>
                <a:cxn ang="0">
                  <a:pos x="20" y="209"/>
                </a:cxn>
                <a:cxn ang="0">
                  <a:pos x="29" y="229"/>
                </a:cxn>
                <a:cxn ang="0">
                  <a:pos x="15" y="240"/>
                </a:cxn>
                <a:cxn ang="0">
                  <a:pos x="10" y="240"/>
                </a:cxn>
              </a:cxnLst>
              <a:rect l="0" t="0" r="r" b="b"/>
              <a:pathLst>
                <a:path w="128" h="249">
                  <a:moveTo>
                    <a:pt x="124" y="113"/>
                  </a:moveTo>
                  <a:cubicBezTo>
                    <a:pt x="127" y="111"/>
                    <a:pt x="124" y="107"/>
                    <a:pt x="125" y="104"/>
                  </a:cubicBezTo>
                  <a:cubicBezTo>
                    <a:pt x="121" y="102"/>
                    <a:pt x="116" y="102"/>
                    <a:pt x="111" y="101"/>
                  </a:cubicBezTo>
                  <a:cubicBezTo>
                    <a:pt x="115" y="90"/>
                    <a:pt x="102" y="78"/>
                    <a:pt x="94" y="75"/>
                  </a:cubicBezTo>
                  <a:cubicBezTo>
                    <a:pt x="93" y="69"/>
                    <a:pt x="88" y="61"/>
                    <a:pt x="93" y="58"/>
                  </a:cubicBezTo>
                  <a:cubicBezTo>
                    <a:pt x="98" y="62"/>
                    <a:pt x="95" y="71"/>
                    <a:pt x="97" y="73"/>
                  </a:cubicBezTo>
                  <a:cubicBezTo>
                    <a:pt x="99" y="69"/>
                    <a:pt x="99" y="64"/>
                    <a:pt x="96" y="57"/>
                  </a:cubicBezTo>
                  <a:cubicBezTo>
                    <a:pt x="93" y="56"/>
                    <a:pt x="90" y="54"/>
                    <a:pt x="91" y="50"/>
                  </a:cubicBezTo>
                  <a:cubicBezTo>
                    <a:pt x="87" y="48"/>
                    <a:pt x="84" y="45"/>
                    <a:pt x="80" y="43"/>
                  </a:cubicBezTo>
                  <a:cubicBezTo>
                    <a:pt x="83" y="39"/>
                    <a:pt x="80" y="34"/>
                    <a:pt x="77" y="30"/>
                  </a:cubicBezTo>
                  <a:cubicBezTo>
                    <a:pt x="71" y="29"/>
                    <a:pt x="65" y="28"/>
                    <a:pt x="57" y="30"/>
                  </a:cubicBezTo>
                  <a:cubicBezTo>
                    <a:pt x="56" y="28"/>
                    <a:pt x="54" y="28"/>
                    <a:pt x="53" y="27"/>
                  </a:cubicBezTo>
                  <a:cubicBezTo>
                    <a:pt x="55" y="23"/>
                    <a:pt x="48" y="19"/>
                    <a:pt x="53" y="15"/>
                  </a:cubicBezTo>
                  <a:cubicBezTo>
                    <a:pt x="51" y="15"/>
                    <a:pt x="46" y="13"/>
                    <a:pt x="47" y="11"/>
                  </a:cubicBezTo>
                  <a:cubicBezTo>
                    <a:pt x="53" y="10"/>
                    <a:pt x="56" y="13"/>
                    <a:pt x="59" y="20"/>
                  </a:cubicBezTo>
                  <a:cubicBezTo>
                    <a:pt x="57" y="19"/>
                    <a:pt x="55" y="19"/>
                    <a:pt x="54" y="21"/>
                  </a:cubicBezTo>
                  <a:cubicBezTo>
                    <a:pt x="55" y="25"/>
                    <a:pt x="57" y="24"/>
                    <a:pt x="60" y="24"/>
                  </a:cubicBezTo>
                  <a:cubicBezTo>
                    <a:pt x="64" y="21"/>
                    <a:pt x="60" y="14"/>
                    <a:pt x="62" y="11"/>
                  </a:cubicBezTo>
                  <a:cubicBezTo>
                    <a:pt x="59" y="9"/>
                    <a:pt x="56" y="4"/>
                    <a:pt x="53" y="3"/>
                  </a:cubicBezTo>
                  <a:cubicBezTo>
                    <a:pt x="38" y="0"/>
                    <a:pt x="26" y="10"/>
                    <a:pt x="30" y="24"/>
                  </a:cubicBezTo>
                  <a:cubicBezTo>
                    <a:pt x="28" y="23"/>
                    <a:pt x="26" y="24"/>
                    <a:pt x="25" y="26"/>
                  </a:cubicBezTo>
                  <a:cubicBezTo>
                    <a:pt x="24" y="32"/>
                    <a:pt x="30" y="43"/>
                    <a:pt x="36" y="43"/>
                  </a:cubicBezTo>
                  <a:cubicBezTo>
                    <a:pt x="36" y="50"/>
                    <a:pt x="44" y="51"/>
                    <a:pt x="49" y="53"/>
                  </a:cubicBezTo>
                  <a:cubicBezTo>
                    <a:pt x="47" y="55"/>
                    <a:pt x="49" y="58"/>
                    <a:pt x="50" y="62"/>
                  </a:cubicBezTo>
                  <a:cubicBezTo>
                    <a:pt x="53" y="64"/>
                    <a:pt x="57" y="64"/>
                    <a:pt x="59" y="67"/>
                  </a:cubicBezTo>
                  <a:cubicBezTo>
                    <a:pt x="59" y="72"/>
                    <a:pt x="63" y="74"/>
                    <a:pt x="64" y="77"/>
                  </a:cubicBezTo>
                  <a:cubicBezTo>
                    <a:pt x="63" y="81"/>
                    <a:pt x="65" y="89"/>
                    <a:pt x="69" y="94"/>
                  </a:cubicBezTo>
                  <a:cubicBezTo>
                    <a:pt x="69" y="96"/>
                    <a:pt x="63" y="103"/>
                    <a:pt x="63" y="105"/>
                  </a:cubicBezTo>
                  <a:cubicBezTo>
                    <a:pt x="63" y="113"/>
                    <a:pt x="70" y="118"/>
                    <a:pt x="75" y="123"/>
                  </a:cubicBezTo>
                  <a:cubicBezTo>
                    <a:pt x="71" y="130"/>
                    <a:pt x="74" y="140"/>
                    <a:pt x="74" y="149"/>
                  </a:cubicBezTo>
                  <a:cubicBezTo>
                    <a:pt x="75" y="150"/>
                    <a:pt x="77" y="151"/>
                    <a:pt x="78" y="152"/>
                  </a:cubicBezTo>
                  <a:cubicBezTo>
                    <a:pt x="77" y="154"/>
                    <a:pt x="75" y="156"/>
                    <a:pt x="75" y="159"/>
                  </a:cubicBezTo>
                  <a:cubicBezTo>
                    <a:pt x="59" y="164"/>
                    <a:pt x="59" y="176"/>
                    <a:pt x="54" y="187"/>
                  </a:cubicBezTo>
                  <a:cubicBezTo>
                    <a:pt x="51" y="185"/>
                    <a:pt x="47" y="186"/>
                    <a:pt x="44" y="186"/>
                  </a:cubicBezTo>
                  <a:cubicBezTo>
                    <a:pt x="39" y="192"/>
                    <a:pt x="31" y="197"/>
                    <a:pt x="30" y="205"/>
                  </a:cubicBezTo>
                  <a:cubicBezTo>
                    <a:pt x="17" y="194"/>
                    <a:pt x="15" y="211"/>
                    <a:pt x="9" y="217"/>
                  </a:cubicBezTo>
                  <a:cubicBezTo>
                    <a:pt x="9" y="219"/>
                    <a:pt x="13" y="221"/>
                    <a:pt x="11" y="222"/>
                  </a:cubicBezTo>
                  <a:cubicBezTo>
                    <a:pt x="4" y="221"/>
                    <a:pt x="3" y="228"/>
                    <a:pt x="1" y="231"/>
                  </a:cubicBezTo>
                  <a:cubicBezTo>
                    <a:pt x="2" y="236"/>
                    <a:pt x="4" y="239"/>
                    <a:pt x="6" y="242"/>
                  </a:cubicBezTo>
                  <a:cubicBezTo>
                    <a:pt x="13" y="242"/>
                    <a:pt x="17" y="249"/>
                    <a:pt x="24" y="249"/>
                  </a:cubicBezTo>
                  <a:cubicBezTo>
                    <a:pt x="26" y="244"/>
                    <a:pt x="16" y="245"/>
                    <a:pt x="18" y="240"/>
                  </a:cubicBezTo>
                  <a:cubicBezTo>
                    <a:pt x="23" y="239"/>
                    <a:pt x="27" y="246"/>
                    <a:pt x="30" y="242"/>
                  </a:cubicBezTo>
                  <a:cubicBezTo>
                    <a:pt x="26" y="242"/>
                    <a:pt x="20" y="237"/>
                    <a:pt x="22" y="232"/>
                  </a:cubicBezTo>
                  <a:cubicBezTo>
                    <a:pt x="23" y="231"/>
                    <a:pt x="24" y="231"/>
                    <a:pt x="25" y="231"/>
                  </a:cubicBezTo>
                  <a:cubicBezTo>
                    <a:pt x="31" y="236"/>
                    <a:pt x="39" y="240"/>
                    <a:pt x="45" y="246"/>
                  </a:cubicBezTo>
                  <a:cubicBezTo>
                    <a:pt x="50" y="246"/>
                    <a:pt x="55" y="246"/>
                    <a:pt x="61" y="243"/>
                  </a:cubicBezTo>
                  <a:cubicBezTo>
                    <a:pt x="63" y="239"/>
                    <a:pt x="68" y="235"/>
                    <a:pt x="68" y="230"/>
                  </a:cubicBezTo>
                  <a:cubicBezTo>
                    <a:pt x="70" y="229"/>
                    <a:pt x="71" y="228"/>
                    <a:pt x="72" y="227"/>
                  </a:cubicBezTo>
                  <a:cubicBezTo>
                    <a:pt x="71" y="223"/>
                    <a:pt x="68" y="224"/>
                    <a:pt x="67" y="222"/>
                  </a:cubicBezTo>
                  <a:cubicBezTo>
                    <a:pt x="70" y="217"/>
                    <a:pt x="77" y="217"/>
                    <a:pt x="82" y="214"/>
                  </a:cubicBezTo>
                  <a:cubicBezTo>
                    <a:pt x="90" y="211"/>
                    <a:pt x="96" y="199"/>
                    <a:pt x="90" y="193"/>
                  </a:cubicBezTo>
                  <a:cubicBezTo>
                    <a:pt x="92" y="192"/>
                    <a:pt x="93" y="190"/>
                    <a:pt x="95" y="189"/>
                  </a:cubicBezTo>
                  <a:cubicBezTo>
                    <a:pt x="94" y="181"/>
                    <a:pt x="101" y="180"/>
                    <a:pt x="106" y="178"/>
                  </a:cubicBezTo>
                  <a:cubicBezTo>
                    <a:pt x="108" y="175"/>
                    <a:pt x="107" y="170"/>
                    <a:pt x="108" y="166"/>
                  </a:cubicBezTo>
                  <a:cubicBezTo>
                    <a:pt x="112" y="165"/>
                    <a:pt x="113" y="163"/>
                    <a:pt x="116" y="162"/>
                  </a:cubicBezTo>
                  <a:cubicBezTo>
                    <a:pt x="118" y="156"/>
                    <a:pt x="113" y="151"/>
                    <a:pt x="109" y="148"/>
                  </a:cubicBezTo>
                  <a:cubicBezTo>
                    <a:pt x="108" y="139"/>
                    <a:pt x="114" y="134"/>
                    <a:pt x="115" y="126"/>
                  </a:cubicBezTo>
                  <a:cubicBezTo>
                    <a:pt x="117" y="132"/>
                    <a:pt x="112" y="134"/>
                    <a:pt x="114" y="139"/>
                  </a:cubicBezTo>
                  <a:cubicBezTo>
                    <a:pt x="123" y="132"/>
                    <a:pt x="113" y="121"/>
                    <a:pt x="112" y="112"/>
                  </a:cubicBezTo>
                  <a:cubicBezTo>
                    <a:pt x="117" y="112"/>
                    <a:pt x="122" y="118"/>
                    <a:pt x="121" y="123"/>
                  </a:cubicBezTo>
                  <a:cubicBezTo>
                    <a:pt x="128" y="113"/>
                    <a:pt x="112" y="111"/>
                    <a:pt x="107" y="105"/>
                  </a:cubicBezTo>
                  <a:cubicBezTo>
                    <a:pt x="114" y="102"/>
                    <a:pt x="119" y="102"/>
                    <a:pt x="123" y="105"/>
                  </a:cubicBezTo>
                  <a:cubicBezTo>
                    <a:pt x="125" y="108"/>
                    <a:pt x="124" y="115"/>
                    <a:pt x="124" y="113"/>
                  </a:cubicBezTo>
                  <a:close/>
                  <a:moveTo>
                    <a:pt x="107" y="95"/>
                  </a:moveTo>
                  <a:cubicBezTo>
                    <a:pt x="105" y="98"/>
                    <a:pt x="103" y="102"/>
                    <a:pt x="98" y="103"/>
                  </a:cubicBezTo>
                  <a:cubicBezTo>
                    <a:pt x="98" y="99"/>
                    <a:pt x="95" y="93"/>
                    <a:pt x="95" y="88"/>
                  </a:cubicBezTo>
                  <a:cubicBezTo>
                    <a:pt x="100" y="87"/>
                    <a:pt x="105" y="88"/>
                    <a:pt x="107" y="95"/>
                  </a:cubicBezTo>
                  <a:close/>
                  <a:moveTo>
                    <a:pt x="76" y="33"/>
                  </a:moveTo>
                  <a:cubicBezTo>
                    <a:pt x="77" y="35"/>
                    <a:pt x="78" y="37"/>
                    <a:pt x="79" y="39"/>
                  </a:cubicBezTo>
                  <a:cubicBezTo>
                    <a:pt x="77" y="40"/>
                    <a:pt x="76" y="38"/>
                    <a:pt x="74" y="40"/>
                  </a:cubicBezTo>
                  <a:cubicBezTo>
                    <a:pt x="72" y="35"/>
                    <a:pt x="69" y="33"/>
                    <a:pt x="65" y="33"/>
                  </a:cubicBezTo>
                  <a:cubicBezTo>
                    <a:pt x="67" y="30"/>
                    <a:pt x="74" y="32"/>
                    <a:pt x="76" y="33"/>
                  </a:cubicBezTo>
                  <a:close/>
                  <a:moveTo>
                    <a:pt x="109" y="116"/>
                  </a:moveTo>
                  <a:cubicBezTo>
                    <a:pt x="105" y="116"/>
                    <a:pt x="101" y="112"/>
                    <a:pt x="105" y="109"/>
                  </a:cubicBezTo>
                  <a:cubicBezTo>
                    <a:pt x="107" y="110"/>
                    <a:pt x="107" y="113"/>
                    <a:pt x="109" y="116"/>
                  </a:cubicBezTo>
                  <a:close/>
                  <a:moveTo>
                    <a:pt x="71" y="39"/>
                  </a:moveTo>
                  <a:cubicBezTo>
                    <a:pt x="67" y="38"/>
                    <a:pt x="63" y="39"/>
                    <a:pt x="60" y="35"/>
                  </a:cubicBezTo>
                  <a:cubicBezTo>
                    <a:pt x="64" y="35"/>
                    <a:pt x="68" y="35"/>
                    <a:pt x="71" y="39"/>
                  </a:cubicBezTo>
                  <a:close/>
                  <a:moveTo>
                    <a:pt x="79" y="60"/>
                  </a:moveTo>
                  <a:cubicBezTo>
                    <a:pt x="79" y="61"/>
                    <a:pt x="80" y="62"/>
                    <a:pt x="80" y="64"/>
                  </a:cubicBezTo>
                  <a:cubicBezTo>
                    <a:pt x="79" y="63"/>
                    <a:pt x="77" y="63"/>
                    <a:pt x="76" y="61"/>
                  </a:cubicBezTo>
                  <a:cubicBezTo>
                    <a:pt x="77" y="61"/>
                    <a:pt x="78" y="60"/>
                    <a:pt x="79" y="60"/>
                  </a:cubicBezTo>
                  <a:close/>
                  <a:moveTo>
                    <a:pt x="110" y="156"/>
                  </a:moveTo>
                  <a:cubicBezTo>
                    <a:pt x="111" y="160"/>
                    <a:pt x="108" y="161"/>
                    <a:pt x="107" y="164"/>
                  </a:cubicBezTo>
                  <a:cubicBezTo>
                    <a:pt x="103" y="164"/>
                    <a:pt x="107" y="155"/>
                    <a:pt x="110" y="156"/>
                  </a:cubicBezTo>
                  <a:close/>
                  <a:moveTo>
                    <a:pt x="102" y="143"/>
                  </a:moveTo>
                  <a:cubicBezTo>
                    <a:pt x="103" y="147"/>
                    <a:pt x="99" y="147"/>
                    <a:pt x="96" y="148"/>
                  </a:cubicBezTo>
                  <a:cubicBezTo>
                    <a:pt x="96" y="146"/>
                    <a:pt x="98" y="144"/>
                    <a:pt x="102" y="143"/>
                  </a:cubicBezTo>
                  <a:close/>
                  <a:moveTo>
                    <a:pt x="43" y="5"/>
                  </a:moveTo>
                  <a:cubicBezTo>
                    <a:pt x="42" y="8"/>
                    <a:pt x="41" y="10"/>
                    <a:pt x="37" y="11"/>
                  </a:cubicBezTo>
                  <a:cubicBezTo>
                    <a:pt x="38" y="16"/>
                    <a:pt x="36" y="18"/>
                    <a:pt x="33" y="21"/>
                  </a:cubicBezTo>
                  <a:cubicBezTo>
                    <a:pt x="30" y="15"/>
                    <a:pt x="35" y="5"/>
                    <a:pt x="43" y="5"/>
                  </a:cubicBezTo>
                  <a:close/>
                  <a:moveTo>
                    <a:pt x="96" y="155"/>
                  </a:moveTo>
                  <a:cubicBezTo>
                    <a:pt x="96" y="156"/>
                    <a:pt x="95" y="157"/>
                    <a:pt x="96" y="158"/>
                  </a:cubicBezTo>
                  <a:cubicBezTo>
                    <a:pt x="95" y="158"/>
                    <a:pt x="95" y="158"/>
                    <a:pt x="94" y="157"/>
                  </a:cubicBezTo>
                  <a:cubicBezTo>
                    <a:pt x="94" y="157"/>
                    <a:pt x="94" y="156"/>
                    <a:pt x="94" y="155"/>
                  </a:cubicBezTo>
                  <a:cubicBezTo>
                    <a:pt x="94" y="155"/>
                    <a:pt x="95" y="155"/>
                    <a:pt x="96" y="155"/>
                  </a:cubicBezTo>
                  <a:close/>
                  <a:moveTo>
                    <a:pt x="101" y="169"/>
                  </a:moveTo>
                  <a:cubicBezTo>
                    <a:pt x="100" y="170"/>
                    <a:pt x="100" y="173"/>
                    <a:pt x="98" y="172"/>
                  </a:cubicBezTo>
                  <a:cubicBezTo>
                    <a:pt x="97" y="170"/>
                    <a:pt x="99" y="169"/>
                    <a:pt x="101" y="169"/>
                  </a:cubicBezTo>
                  <a:close/>
                  <a:moveTo>
                    <a:pt x="34" y="23"/>
                  </a:moveTo>
                  <a:cubicBezTo>
                    <a:pt x="36" y="22"/>
                    <a:pt x="36" y="26"/>
                    <a:pt x="36" y="27"/>
                  </a:cubicBezTo>
                  <a:cubicBezTo>
                    <a:pt x="33" y="27"/>
                    <a:pt x="35" y="24"/>
                    <a:pt x="34" y="23"/>
                  </a:cubicBezTo>
                  <a:close/>
                  <a:moveTo>
                    <a:pt x="74" y="171"/>
                  </a:moveTo>
                  <a:cubicBezTo>
                    <a:pt x="75" y="174"/>
                    <a:pt x="72" y="175"/>
                    <a:pt x="72" y="177"/>
                  </a:cubicBezTo>
                  <a:cubicBezTo>
                    <a:pt x="70" y="177"/>
                    <a:pt x="68" y="176"/>
                    <a:pt x="65" y="178"/>
                  </a:cubicBezTo>
                  <a:cubicBezTo>
                    <a:pt x="64" y="173"/>
                    <a:pt x="70" y="169"/>
                    <a:pt x="74" y="171"/>
                  </a:cubicBezTo>
                  <a:close/>
                  <a:moveTo>
                    <a:pt x="82" y="201"/>
                  </a:moveTo>
                  <a:cubicBezTo>
                    <a:pt x="82" y="202"/>
                    <a:pt x="82" y="202"/>
                    <a:pt x="83" y="203"/>
                  </a:cubicBezTo>
                  <a:cubicBezTo>
                    <a:pt x="81" y="204"/>
                    <a:pt x="80" y="202"/>
                    <a:pt x="80" y="201"/>
                  </a:cubicBezTo>
                  <a:cubicBezTo>
                    <a:pt x="81" y="201"/>
                    <a:pt x="81" y="201"/>
                    <a:pt x="82" y="201"/>
                  </a:cubicBezTo>
                  <a:close/>
                  <a:moveTo>
                    <a:pt x="74" y="202"/>
                  </a:moveTo>
                  <a:cubicBezTo>
                    <a:pt x="74" y="203"/>
                    <a:pt x="73" y="204"/>
                    <a:pt x="70" y="205"/>
                  </a:cubicBezTo>
                  <a:cubicBezTo>
                    <a:pt x="69" y="201"/>
                    <a:pt x="72" y="202"/>
                    <a:pt x="74" y="202"/>
                  </a:cubicBezTo>
                  <a:close/>
                  <a:moveTo>
                    <a:pt x="65" y="231"/>
                  </a:moveTo>
                  <a:cubicBezTo>
                    <a:pt x="66" y="241"/>
                    <a:pt x="45" y="247"/>
                    <a:pt x="42" y="237"/>
                  </a:cubicBezTo>
                  <a:cubicBezTo>
                    <a:pt x="43" y="233"/>
                    <a:pt x="48" y="240"/>
                    <a:pt x="52" y="239"/>
                  </a:cubicBezTo>
                  <a:cubicBezTo>
                    <a:pt x="58" y="238"/>
                    <a:pt x="59" y="232"/>
                    <a:pt x="65" y="231"/>
                  </a:cubicBezTo>
                  <a:close/>
                  <a:moveTo>
                    <a:pt x="48" y="191"/>
                  </a:moveTo>
                  <a:cubicBezTo>
                    <a:pt x="46" y="194"/>
                    <a:pt x="45" y="199"/>
                    <a:pt x="41" y="199"/>
                  </a:cubicBezTo>
                  <a:cubicBezTo>
                    <a:pt x="42" y="195"/>
                    <a:pt x="44" y="193"/>
                    <a:pt x="48" y="191"/>
                  </a:cubicBezTo>
                  <a:close/>
                  <a:moveTo>
                    <a:pt x="58" y="231"/>
                  </a:moveTo>
                  <a:cubicBezTo>
                    <a:pt x="57" y="236"/>
                    <a:pt x="49" y="237"/>
                    <a:pt x="46" y="233"/>
                  </a:cubicBezTo>
                  <a:cubicBezTo>
                    <a:pt x="48" y="230"/>
                    <a:pt x="54" y="233"/>
                    <a:pt x="58" y="231"/>
                  </a:cubicBezTo>
                  <a:close/>
                  <a:moveTo>
                    <a:pt x="26" y="210"/>
                  </a:moveTo>
                  <a:cubicBezTo>
                    <a:pt x="24" y="210"/>
                    <a:pt x="22" y="209"/>
                    <a:pt x="20" y="209"/>
                  </a:cubicBezTo>
                  <a:cubicBezTo>
                    <a:pt x="21" y="206"/>
                    <a:pt x="25" y="207"/>
                    <a:pt x="26" y="210"/>
                  </a:cubicBezTo>
                  <a:close/>
                  <a:moveTo>
                    <a:pt x="33" y="232"/>
                  </a:moveTo>
                  <a:cubicBezTo>
                    <a:pt x="31" y="234"/>
                    <a:pt x="31" y="230"/>
                    <a:pt x="29" y="229"/>
                  </a:cubicBezTo>
                  <a:cubicBezTo>
                    <a:pt x="29" y="227"/>
                    <a:pt x="33" y="230"/>
                    <a:pt x="33" y="232"/>
                  </a:cubicBezTo>
                  <a:close/>
                  <a:moveTo>
                    <a:pt x="18" y="235"/>
                  </a:moveTo>
                  <a:cubicBezTo>
                    <a:pt x="18" y="237"/>
                    <a:pt x="18" y="239"/>
                    <a:pt x="15" y="240"/>
                  </a:cubicBezTo>
                  <a:cubicBezTo>
                    <a:pt x="15" y="239"/>
                    <a:pt x="14" y="239"/>
                    <a:pt x="13" y="237"/>
                  </a:cubicBezTo>
                  <a:cubicBezTo>
                    <a:pt x="16" y="237"/>
                    <a:pt x="16" y="237"/>
                    <a:pt x="18" y="235"/>
                  </a:cubicBezTo>
                  <a:close/>
                  <a:moveTo>
                    <a:pt x="10" y="240"/>
                  </a:moveTo>
                  <a:cubicBezTo>
                    <a:pt x="3" y="242"/>
                    <a:pt x="0" y="219"/>
                    <a:pt x="12" y="225"/>
                  </a:cubicBezTo>
                  <a:cubicBezTo>
                    <a:pt x="7" y="227"/>
                    <a:pt x="6" y="235"/>
                    <a:pt x="10" y="240"/>
                  </a:cubicBezTo>
                  <a:close/>
                </a:path>
              </a:pathLst>
            </a:custGeom>
            <a:solidFill>
              <a:srgbClr val="383838"/>
            </a:solidFill>
            <a:ln w="9525">
              <a:noFill/>
              <a:round/>
              <a:headEnd/>
              <a:tailEnd/>
            </a:ln>
          </p:spPr>
          <p:txBody>
            <a:bodyPr/>
            <a:lstStyle/>
            <a:p>
              <a:pPr defTabSz="912435">
                <a:defRPr/>
              </a:pPr>
              <a:endParaRPr lang="en-US" sz="1800" kern="0">
                <a:solidFill>
                  <a:sysClr val="windowText" lastClr="000000"/>
                </a:solidFill>
              </a:endParaRPr>
            </a:p>
          </p:txBody>
        </p:sp>
        <p:sp>
          <p:nvSpPr>
            <p:cNvPr id="63" name="Freeform 751"/>
            <p:cNvSpPr>
              <a:spLocks/>
            </p:cNvSpPr>
            <p:nvPr/>
          </p:nvSpPr>
          <p:spPr bwMode="auto">
            <a:xfrm>
              <a:off x="7106653" y="4318667"/>
              <a:ext cx="75499" cy="77726"/>
            </a:xfrm>
            <a:custGeom>
              <a:avLst/>
              <a:gdLst/>
              <a:ahLst/>
              <a:cxnLst>
                <a:cxn ang="0">
                  <a:pos x="27" y="30"/>
                </a:cxn>
                <a:cxn ang="0">
                  <a:pos x="11" y="34"/>
                </a:cxn>
                <a:cxn ang="0">
                  <a:pos x="2" y="22"/>
                </a:cxn>
                <a:cxn ang="0">
                  <a:pos x="1" y="7"/>
                </a:cxn>
                <a:cxn ang="0">
                  <a:pos x="17" y="2"/>
                </a:cxn>
                <a:cxn ang="0">
                  <a:pos x="28" y="13"/>
                </a:cxn>
                <a:cxn ang="0">
                  <a:pos x="27" y="30"/>
                </a:cxn>
              </a:cxnLst>
              <a:rect l="0" t="0" r="r" b="b"/>
              <a:pathLst>
                <a:path w="34" h="35">
                  <a:moveTo>
                    <a:pt x="27" y="30"/>
                  </a:moveTo>
                  <a:cubicBezTo>
                    <a:pt x="24" y="31"/>
                    <a:pt x="14" y="35"/>
                    <a:pt x="11" y="34"/>
                  </a:cubicBezTo>
                  <a:cubicBezTo>
                    <a:pt x="7" y="32"/>
                    <a:pt x="4" y="27"/>
                    <a:pt x="2" y="22"/>
                  </a:cubicBezTo>
                  <a:cubicBezTo>
                    <a:pt x="1" y="18"/>
                    <a:pt x="0" y="11"/>
                    <a:pt x="1" y="7"/>
                  </a:cubicBezTo>
                  <a:cubicBezTo>
                    <a:pt x="2" y="4"/>
                    <a:pt x="13" y="3"/>
                    <a:pt x="17" y="2"/>
                  </a:cubicBezTo>
                  <a:cubicBezTo>
                    <a:pt x="24" y="0"/>
                    <a:pt x="25" y="5"/>
                    <a:pt x="28" y="13"/>
                  </a:cubicBezTo>
                  <a:cubicBezTo>
                    <a:pt x="31" y="22"/>
                    <a:pt x="34" y="27"/>
                    <a:pt x="27" y="30"/>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grpSp>
      <p:grpSp>
        <p:nvGrpSpPr>
          <p:cNvPr id="64" name="Group 431"/>
          <p:cNvGrpSpPr/>
          <p:nvPr/>
        </p:nvGrpSpPr>
        <p:grpSpPr>
          <a:xfrm rot="19800000">
            <a:off x="7786135" y="3810208"/>
            <a:ext cx="1010004" cy="1163623"/>
            <a:chOff x="5256929" y="1451684"/>
            <a:chExt cx="1083632" cy="1332447"/>
          </a:xfrm>
        </p:grpSpPr>
        <p:sp>
          <p:nvSpPr>
            <p:cNvPr id="65" name="Freeform 607"/>
            <p:cNvSpPr>
              <a:spLocks/>
            </p:cNvSpPr>
            <p:nvPr/>
          </p:nvSpPr>
          <p:spPr bwMode="auto">
            <a:xfrm>
              <a:off x="5488977" y="1591591"/>
              <a:ext cx="310878" cy="186543"/>
            </a:xfrm>
            <a:custGeom>
              <a:avLst/>
              <a:gdLst/>
              <a:ahLst/>
              <a:cxnLst>
                <a:cxn ang="0">
                  <a:pos x="115" y="16"/>
                </a:cxn>
                <a:cxn ang="0">
                  <a:pos x="63" y="2"/>
                </a:cxn>
                <a:cxn ang="0">
                  <a:pos x="13" y="16"/>
                </a:cxn>
                <a:cxn ang="0">
                  <a:pos x="4" y="30"/>
                </a:cxn>
                <a:cxn ang="0">
                  <a:pos x="12" y="30"/>
                </a:cxn>
                <a:cxn ang="0">
                  <a:pos x="7" y="35"/>
                </a:cxn>
                <a:cxn ang="0">
                  <a:pos x="15" y="37"/>
                </a:cxn>
                <a:cxn ang="0">
                  <a:pos x="10" y="42"/>
                </a:cxn>
                <a:cxn ang="0">
                  <a:pos x="38" y="35"/>
                </a:cxn>
                <a:cxn ang="0">
                  <a:pos x="20" y="46"/>
                </a:cxn>
                <a:cxn ang="0">
                  <a:pos x="21" y="52"/>
                </a:cxn>
                <a:cxn ang="0">
                  <a:pos x="33" y="52"/>
                </a:cxn>
                <a:cxn ang="0">
                  <a:pos x="28" y="59"/>
                </a:cxn>
                <a:cxn ang="0">
                  <a:pos x="35" y="62"/>
                </a:cxn>
                <a:cxn ang="0">
                  <a:pos x="37" y="67"/>
                </a:cxn>
                <a:cxn ang="0">
                  <a:pos x="46" y="68"/>
                </a:cxn>
                <a:cxn ang="0">
                  <a:pos x="63" y="67"/>
                </a:cxn>
                <a:cxn ang="0">
                  <a:pos x="48" y="76"/>
                </a:cxn>
                <a:cxn ang="0">
                  <a:pos x="46" y="80"/>
                </a:cxn>
                <a:cxn ang="0">
                  <a:pos x="55" y="79"/>
                </a:cxn>
                <a:cxn ang="0">
                  <a:pos x="92" y="68"/>
                </a:cxn>
                <a:cxn ang="0">
                  <a:pos x="125" y="38"/>
                </a:cxn>
                <a:cxn ang="0">
                  <a:pos x="139" y="23"/>
                </a:cxn>
                <a:cxn ang="0">
                  <a:pos x="115" y="16"/>
                </a:cxn>
              </a:cxnLst>
              <a:rect l="0" t="0" r="r" b="b"/>
              <a:pathLst>
                <a:path w="140" h="84">
                  <a:moveTo>
                    <a:pt x="115" y="16"/>
                  </a:moveTo>
                  <a:cubicBezTo>
                    <a:pt x="115" y="16"/>
                    <a:pt x="92" y="0"/>
                    <a:pt x="63" y="2"/>
                  </a:cubicBezTo>
                  <a:cubicBezTo>
                    <a:pt x="33" y="3"/>
                    <a:pt x="26" y="6"/>
                    <a:pt x="13" y="16"/>
                  </a:cubicBezTo>
                  <a:cubicBezTo>
                    <a:pt x="0" y="25"/>
                    <a:pt x="4" y="30"/>
                    <a:pt x="4" y="30"/>
                  </a:cubicBezTo>
                  <a:cubicBezTo>
                    <a:pt x="12" y="30"/>
                    <a:pt x="12" y="30"/>
                    <a:pt x="12" y="30"/>
                  </a:cubicBezTo>
                  <a:cubicBezTo>
                    <a:pt x="7" y="35"/>
                    <a:pt x="7" y="35"/>
                    <a:pt x="7" y="35"/>
                  </a:cubicBezTo>
                  <a:cubicBezTo>
                    <a:pt x="15" y="37"/>
                    <a:pt x="15" y="37"/>
                    <a:pt x="15" y="37"/>
                  </a:cubicBezTo>
                  <a:cubicBezTo>
                    <a:pt x="10" y="42"/>
                    <a:pt x="10" y="42"/>
                    <a:pt x="10" y="42"/>
                  </a:cubicBezTo>
                  <a:cubicBezTo>
                    <a:pt x="10" y="42"/>
                    <a:pt x="32" y="34"/>
                    <a:pt x="38" y="35"/>
                  </a:cubicBezTo>
                  <a:cubicBezTo>
                    <a:pt x="43" y="35"/>
                    <a:pt x="26" y="44"/>
                    <a:pt x="20" y="46"/>
                  </a:cubicBezTo>
                  <a:cubicBezTo>
                    <a:pt x="14" y="48"/>
                    <a:pt x="18" y="53"/>
                    <a:pt x="21" y="52"/>
                  </a:cubicBezTo>
                  <a:cubicBezTo>
                    <a:pt x="24" y="51"/>
                    <a:pt x="29" y="53"/>
                    <a:pt x="33" y="52"/>
                  </a:cubicBezTo>
                  <a:cubicBezTo>
                    <a:pt x="37" y="51"/>
                    <a:pt x="28" y="59"/>
                    <a:pt x="28" y="59"/>
                  </a:cubicBezTo>
                  <a:cubicBezTo>
                    <a:pt x="35" y="62"/>
                    <a:pt x="35" y="62"/>
                    <a:pt x="35" y="62"/>
                  </a:cubicBezTo>
                  <a:cubicBezTo>
                    <a:pt x="37" y="67"/>
                    <a:pt x="37" y="67"/>
                    <a:pt x="37" y="67"/>
                  </a:cubicBezTo>
                  <a:cubicBezTo>
                    <a:pt x="37" y="67"/>
                    <a:pt x="27" y="72"/>
                    <a:pt x="46" y="68"/>
                  </a:cubicBezTo>
                  <a:cubicBezTo>
                    <a:pt x="66" y="64"/>
                    <a:pt x="63" y="67"/>
                    <a:pt x="63" y="67"/>
                  </a:cubicBezTo>
                  <a:cubicBezTo>
                    <a:pt x="63" y="67"/>
                    <a:pt x="53" y="75"/>
                    <a:pt x="48" y="76"/>
                  </a:cubicBezTo>
                  <a:cubicBezTo>
                    <a:pt x="44" y="78"/>
                    <a:pt x="46" y="80"/>
                    <a:pt x="46" y="80"/>
                  </a:cubicBezTo>
                  <a:cubicBezTo>
                    <a:pt x="46" y="80"/>
                    <a:pt x="43" y="84"/>
                    <a:pt x="55" y="79"/>
                  </a:cubicBezTo>
                  <a:cubicBezTo>
                    <a:pt x="66" y="74"/>
                    <a:pt x="75" y="74"/>
                    <a:pt x="92" y="68"/>
                  </a:cubicBezTo>
                  <a:cubicBezTo>
                    <a:pt x="108" y="61"/>
                    <a:pt x="122" y="43"/>
                    <a:pt x="125" y="38"/>
                  </a:cubicBezTo>
                  <a:cubicBezTo>
                    <a:pt x="129" y="34"/>
                    <a:pt x="140" y="28"/>
                    <a:pt x="139" y="23"/>
                  </a:cubicBezTo>
                  <a:cubicBezTo>
                    <a:pt x="137" y="19"/>
                    <a:pt x="127" y="13"/>
                    <a:pt x="115" y="16"/>
                  </a:cubicBezTo>
                  <a:close/>
                </a:path>
              </a:pathLst>
            </a:custGeom>
            <a:solidFill>
              <a:srgbClr val="3B2311"/>
            </a:solidFill>
            <a:ln w="9525">
              <a:noFill/>
              <a:round/>
              <a:headEnd/>
              <a:tailEnd/>
            </a:ln>
          </p:spPr>
          <p:txBody>
            <a:bodyPr/>
            <a:lstStyle/>
            <a:p>
              <a:pPr defTabSz="912435">
                <a:defRPr/>
              </a:pPr>
              <a:endParaRPr lang="en-US" sz="1800" kern="0">
                <a:solidFill>
                  <a:sysClr val="windowText" lastClr="000000"/>
                </a:solidFill>
              </a:endParaRPr>
            </a:p>
          </p:txBody>
        </p:sp>
        <p:sp>
          <p:nvSpPr>
            <p:cNvPr id="66" name="Freeform 608"/>
            <p:cNvSpPr>
              <a:spLocks/>
            </p:cNvSpPr>
            <p:nvPr/>
          </p:nvSpPr>
          <p:spPr bwMode="auto">
            <a:xfrm>
              <a:off x="6126277" y="1895833"/>
              <a:ext cx="198740" cy="277593"/>
            </a:xfrm>
            <a:custGeom>
              <a:avLst/>
              <a:gdLst/>
              <a:ahLst/>
              <a:cxnLst>
                <a:cxn ang="0">
                  <a:pos x="41" y="15"/>
                </a:cxn>
                <a:cxn ang="0">
                  <a:pos x="76" y="52"/>
                </a:cxn>
                <a:cxn ang="0">
                  <a:pos x="84" y="106"/>
                </a:cxn>
                <a:cxn ang="0">
                  <a:pos x="73" y="122"/>
                </a:cxn>
                <a:cxn ang="0">
                  <a:pos x="68" y="113"/>
                </a:cxn>
                <a:cxn ang="0">
                  <a:pos x="65" y="120"/>
                </a:cxn>
                <a:cxn ang="0">
                  <a:pos x="60" y="113"/>
                </a:cxn>
                <a:cxn ang="0">
                  <a:pos x="56" y="119"/>
                </a:cxn>
                <a:cxn ang="0">
                  <a:pos x="52" y="88"/>
                </a:cxn>
                <a:cxn ang="0">
                  <a:pos x="47" y="110"/>
                </a:cxn>
                <a:cxn ang="0">
                  <a:pos x="41" y="112"/>
                </a:cxn>
                <a:cxn ang="0">
                  <a:pos x="36" y="100"/>
                </a:cxn>
                <a:cxn ang="0">
                  <a:pos x="30" y="107"/>
                </a:cxn>
                <a:cxn ang="0">
                  <a:pos x="25" y="101"/>
                </a:cxn>
                <a:cxn ang="0">
                  <a:pos x="19" y="101"/>
                </a:cxn>
                <a:cxn ang="0">
                  <a:pos x="15" y="92"/>
                </a:cxn>
                <a:cxn ang="0">
                  <a:pos x="11" y="76"/>
                </a:cxn>
                <a:cxn ang="0">
                  <a:pos x="6" y="94"/>
                </a:cxn>
                <a:cxn ang="0">
                  <a:pos x="3" y="97"/>
                </a:cxn>
                <a:cxn ang="0">
                  <a:pos x="1" y="89"/>
                </a:cxn>
                <a:cxn ang="0">
                  <a:pos x="1" y="52"/>
                </a:cxn>
                <a:cxn ang="0">
                  <a:pos x="17" y="16"/>
                </a:cxn>
                <a:cxn ang="0">
                  <a:pos x="26" y="0"/>
                </a:cxn>
                <a:cxn ang="0">
                  <a:pos x="41" y="15"/>
                </a:cxn>
              </a:cxnLst>
              <a:rect l="0" t="0" r="r" b="b"/>
              <a:pathLst>
                <a:path w="89" h="125">
                  <a:moveTo>
                    <a:pt x="41" y="15"/>
                  </a:moveTo>
                  <a:cubicBezTo>
                    <a:pt x="41" y="15"/>
                    <a:pt x="64" y="27"/>
                    <a:pt x="76" y="52"/>
                  </a:cubicBezTo>
                  <a:cubicBezTo>
                    <a:pt x="89" y="81"/>
                    <a:pt x="88" y="89"/>
                    <a:pt x="84" y="106"/>
                  </a:cubicBezTo>
                  <a:cubicBezTo>
                    <a:pt x="80" y="125"/>
                    <a:pt x="73" y="122"/>
                    <a:pt x="73" y="122"/>
                  </a:cubicBezTo>
                  <a:cubicBezTo>
                    <a:pt x="68" y="113"/>
                    <a:pt x="68" y="113"/>
                    <a:pt x="68" y="113"/>
                  </a:cubicBezTo>
                  <a:cubicBezTo>
                    <a:pt x="65" y="120"/>
                    <a:pt x="65" y="120"/>
                    <a:pt x="65" y="120"/>
                  </a:cubicBezTo>
                  <a:cubicBezTo>
                    <a:pt x="60" y="113"/>
                    <a:pt x="60" y="113"/>
                    <a:pt x="60" y="113"/>
                  </a:cubicBezTo>
                  <a:cubicBezTo>
                    <a:pt x="56" y="119"/>
                    <a:pt x="56" y="119"/>
                    <a:pt x="56" y="119"/>
                  </a:cubicBezTo>
                  <a:cubicBezTo>
                    <a:pt x="56" y="119"/>
                    <a:pt x="55" y="93"/>
                    <a:pt x="52" y="88"/>
                  </a:cubicBezTo>
                  <a:cubicBezTo>
                    <a:pt x="49" y="83"/>
                    <a:pt x="47" y="103"/>
                    <a:pt x="47" y="110"/>
                  </a:cubicBezTo>
                  <a:cubicBezTo>
                    <a:pt x="48" y="117"/>
                    <a:pt x="41" y="115"/>
                    <a:pt x="41" y="112"/>
                  </a:cubicBezTo>
                  <a:cubicBezTo>
                    <a:pt x="40" y="109"/>
                    <a:pt x="37" y="104"/>
                    <a:pt x="36" y="100"/>
                  </a:cubicBezTo>
                  <a:cubicBezTo>
                    <a:pt x="35" y="95"/>
                    <a:pt x="30" y="107"/>
                    <a:pt x="30" y="107"/>
                  </a:cubicBezTo>
                  <a:cubicBezTo>
                    <a:pt x="25" y="101"/>
                    <a:pt x="25" y="101"/>
                    <a:pt x="25" y="101"/>
                  </a:cubicBezTo>
                  <a:cubicBezTo>
                    <a:pt x="19" y="101"/>
                    <a:pt x="19" y="101"/>
                    <a:pt x="19" y="101"/>
                  </a:cubicBezTo>
                  <a:cubicBezTo>
                    <a:pt x="19" y="101"/>
                    <a:pt x="18" y="113"/>
                    <a:pt x="15" y="92"/>
                  </a:cubicBezTo>
                  <a:cubicBezTo>
                    <a:pt x="12" y="73"/>
                    <a:pt x="11" y="76"/>
                    <a:pt x="11" y="76"/>
                  </a:cubicBezTo>
                  <a:cubicBezTo>
                    <a:pt x="11" y="76"/>
                    <a:pt x="6" y="89"/>
                    <a:pt x="6" y="94"/>
                  </a:cubicBezTo>
                  <a:cubicBezTo>
                    <a:pt x="6" y="99"/>
                    <a:pt x="3" y="97"/>
                    <a:pt x="3" y="97"/>
                  </a:cubicBezTo>
                  <a:cubicBezTo>
                    <a:pt x="3" y="97"/>
                    <a:pt x="1" y="101"/>
                    <a:pt x="1" y="89"/>
                  </a:cubicBezTo>
                  <a:cubicBezTo>
                    <a:pt x="2" y="76"/>
                    <a:pt x="0" y="68"/>
                    <a:pt x="1" y="52"/>
                  </a:cubicBezTo>
                  <a:cubicBezTo>
                    <a:pt x="2" y="37"/>
                    <a:pt x="14" y="20"/>
                    <a:pt x="17" y="16"/>
                  </a:cubicBezTo>
                  <a:cubicBezTo>
                    <a:pt x="20" y="11"/>
                    <a:pt x="22" y="1"/>
                    <a:pt x="26" y="0"/>
                  </a:cubicBezTo>
                  <a:cubicBezTo>
                    <a:pt x="30" y="0"/>
                    <a:pt x="40" y="5"/>
                    <a:pt x="41" y="15"/>
                  </a:cubicBezTo>
                  <a:close/>
                </a:path>
              </a:pathLst>
            </a:custGeom>
            <a:solidFill>
              <a:srgbClr val="3B2311"/>
            </a:solidFill>
            <a:ln w="9525">
              <a:noFill/>
              <a:round/>
              <a:headEnd/>
              <a:tailEnd/>
            </a:ln>
          </p:spPr>
          <p:txBody>
            <a:bodyPr/>
            <a:lstStyle/>
            <a:p>
              <a:pPr defTabSz="912435">
                <a:defRPr/>
              </a:pPr>
              <a:endParaRPr lang="en-US" sz="1800" kern="0">
                <a:solidFill>
                  <a:sysClr val="windowText" lastClr="000000"/>
                </a:solidFill>
              </a:endParaRPr>
            </a:p>
          </p:txBody>
        </p:sp>
        <p:sp>
          <p:nvSpPr>
            <p:cNvPr id="67" name="Freeform 609"/>
            <p:cNvSpPr>
              <a:spLocks/>
            </p:cNvSpPr>
            <p:nvPr/>
          </p:nvSpPr>
          <p:spPr bwMode="auto">
            <a:xfrm>
              <a:off x="5684386" y="1484995"/>
              <a:ext cx="602881" cy="572952"/>
            </a:xfrm>
            <a:custGeom>
              <a:avLst/>
              <a:gdLst/>
              <a:ahLst/>
              <a:cxnLst>
                <a:cxn ang="0">
                  <a:pos x="240" y="176"/>
                </a:cxn>
                <a:cxn ang="0">
                  <a:pos x="90" y="235"/>
                </a:cxn>
                <a:cxn ang="0">
                  <a:pos x="65" y="251"/>
                </a:cxn>
                <a:cxn ang="0">
                  <a:pos x="63" y="221"/>
                </a:cxn>
                <a:cxn ang="0">
                  <a:pos x="1" y="140"/>
                </a:cxn>
                <a:cxn ang="0">
                  <a:pos x="40" y="75"/>
                </a:cxn>
                <a:cxn ang="0">
                  <a:pos x="89" y="20"/>
                </a:cxn>
                <a:cxn ang="0">
                  <a:pos x="197" y="20"/>
                </a:cxn>
                <a:cxn ang="0">
                  <a:pos x="240" y="176"/>
                </a:cxn>
              </a:cxnLst>
              <a:rect l="0" t="0" r="r" b="b"/>
              <a:pathLst>
                <a:path w="271" h="258">
                  <a:moveTo>
                    <a:pt x="240" y="176"/>
                  </a:moveTo>
                  <a:cubicBezTo>
                    <a:pt x="211" y="232"/>
                    <a:pt x="144" y="258"/>
                    <a:pt x="90" y="235"/>
                  </a:cubicBezTo>
                  <a:cubicBezTo>
                    <a:pt x="88" y="234"/>
                    <a:pt x="87" y="258"/>
                    <a:pt x="65" y="251"/>
                  </a:cubicBezTo>
                  <a:cubicBezTo>
                    <a:pt x="45" y="245"/>
                    <a:pt x="63" y="221"/>
                    <a:pt x="63" y="221"/>
                  </a:cubicBezTo>
                  <a:cubicBezTo>
                    <a:pt x="33" y="202"/>
                    <a:pt x="3" y="175"/>
                    <a:pt x="1" y="140"/>
                  </a:cubicBezTo>
                  <a:cubicBezTo>
                    <a:pt x="0" y="118"/>
                    <a:pt x="10" y="90"/>
                    <a:pt x="40" y="75"/>
                  </a:cubicBezTo>
                  <a:cubicBezTo>
                    <a:pt x="40" y="75"/>
                    <a:pt x="68" y="34"/>
                    <a:pt x="89" y="20"/>
                  </a:cubicBezTo>
                  <a:cubicBezTo>
                    <a:pt x="117" y="0"/>
                    <a:pt x="165" y="4"/>
                    <a:pt x="197" y="20"/>
                  </a:cubicBezTo>
                  <a:cubicBezTo>
                    <a:pt x="251" y="48"/>
                    <a:pt x="271" y="118"/>
                    <a:pt x="240" y="176"/>
                  </a:cubicBezTo>
                  <a:close/>
                </a:path>
              </a:pathLst>
            </a:custGeom>
            <a:solidFill>
              <a:srgbClr val="E5CAAD"/>
            </a:solidFill>
            <a:ln w="9525">
              <a:noFill/>
              <a:round/>
              <a:headEnd/>
              <a:tailEnd/>
            </a:ln>
          </p:spPr>
          <p:txBody>
            <a:bodyPr/>
            <a:lstStyle/>
            <a:p>
              <a:pPr defTabSz="912435">
                <a:defRPr/>
              </a:pPr>
              <a:endParaRPr lang="en-US" sz="1800" kern="0">
                <a:solidFill>
                  <a:sysClr val="windowText" lastClr="000000"/>
                </a:solidFill>
              </a:endParaRPr>
            </a:p>
          </p:txBody>
        </p:sp>
        <p:sp>
          <p:nvSpPr>
            <p:cNvPr id="68" name="Freeform 610"/>
            <p:cNvSpPr>
              <a:spLocks/>
            </p:cNvSpPr>
            <p:nvPr/>
          </p:nvSpPr>
          <p:spPr bwMode="auto">
            <a:xfrm>
              <a:off x="5748783" y="1642668"/>
              <a:ext cx="106587" cy="75505"/>
            </a:xfrm>
            <a:custGeom>
              <a:avLst/>
              <a:gdLst/>
              <a:ahLst/>
              <a:cxnLst>
                <a:cxn ang="0">
                  <a:pos x="29" y="34"/>
                </a:cxn>
                <a:cxn ang="0">
                  <a:pos x="0" y="26"/>
                </a:cxn>
                <a:cxn ang="0">
                  <a:pos x="29" y="34"/>
                </a:cxn>
              </a:cxnLst>
              <a:rect l="0" t="0" r="r" b="b"/>
              <a:pathLst>
                <a:path w="48" h="34">
                  <a:moveTo>
                    <a:pt x="29" y="34"/>
                  </a:moveTo>
                  <a:cubicBezTo>
                    <a:pt x="20" y="30"/>
                    <a:pt x="11" y="29"/>
                    <a:pt x="0" y="26"/>
                  </a:cubicBezTo>
                  <a:cubicBezTo>
                    <a:pt x="3" y="0"/>
                    <a:pt x="48" y="19"/>
                    <a:pt x="29" y="34"/>
                  </a:cubicBezTo>
                  <a:close/>
                </a:path>
              </a:pathLst>
            </a:custGeom>
            <a:solidFill>
              <a:srgbClr val="C5946A"/>
            </a:solidFill>
            <a:ln w="9525">
              <a:noFill/>
              <a:round/>
              <a:headEnd/>
              <a:tailEnd/>
            </a:ln>
          </p:spPr>
          <p:txBody>
            <a:bodyPr/>
            <a:lstStyle/>
            <a:p>
              <a:pPr defTabSz="912435">
                <a:defRPr/>
              </a:pPr>
              <a:endParaRPr lang="en-US" sz="1800" kern="0">
                <a:solidFill>
                  <a:sysClr val="windowText" lastClr="000000"/>
                </a:solidFill>
              </a:endParaRPr>
            </a:p>
          </p:txBody>
        </p:sp>
        <p:sp>
          <p:nvSpPr>
            <p:cNvPr id="69" name="Freeform 611"/>
            <p:cNvSpPr>
              <a:spLocks/>
            </p:cNvSpPr>
            <p:nvPr/>
          </p:nvSpPr>
          <p:spPr bwMode="auto">
            <a:xfrm>
              <a:off x="6024132" y="1815886"/>
              <a:ext cx="115469" cy="117700"/>
            </a:xfrm>
            <a:custGeom>
              <a:avLst/>
              <a:gdLst/>
              <a:ahLst/>
              <a:cxnLst>
                <a:cxn ang="0">
                  <a:pos x="23" y="53"/>
                </a:cxn>
                <a:cxn ang="0">
                  <a:pos x="8" y="32"/>
                </a:cxn>
                <a:cxn ang="0">
                  <a:pos x="0" y="25"/>
                </a:cxn>
                <a:cxn ang="0">
                  <a:pos x="23" y="53"/>
                </a:cxn>
              </a:cxnLst>
              <a:rect l="0" t="0" r="r" b="b"/>
              <a:pathLst>
                <a:path w="52" h="53">
                  <a:moveTo>
                    <a:pt x="23" y="53"/>
                  </a:moveTo>
                  <a:cubicBezTo>
                    <a:pt x="20" y="46"/>
                    <a:pt x="16" y="38"/>
                    <a:pt x="8" y="32"/>
                  </a:cubicBezTo>
                  <a:cubicBezTo>
                    <a:pt x="6" y="30"/>
                    <a:pt x="1" y="29"/>
                    <a:pt x="0" y="25"/>
                  </a:cubicBezTo>
                  <a:cubicBezTo>
                    <a:pt x="18" y="0"/>
                    <a:pt x="52" y="41"/>
                    <a:pt x="23" y="53"/>
                  </a:cubicBezTo>
                  <a:close/>
                </a:path>
              </a:pathLst>
            </a:custGeom>
            <a:solidFill>
              <a:srgbClr val="C5946A"/>
            </a:solidFill>
            <a:ln w="9525">
              <a:noFill/>
              <a:round/>
              <a:headEnd/>
              <a:tailEnd/>
            </a:ln>
          </p:spPr>
          <p:txBody>
            <a:bodyPr/>
            <a:lstStyle/>
            <a:p>
              <a:pPr defTabSz="912435">
                <a:defRPr/>
              </a:pPr>
              <a:endParaRPr lang="en-US" sz="1800" kern="0">
                <a:solidFill>
                  <a:sysClr val="windowText" lastClr="000000"/>
                </a:solidFill>
              </a:endParaRPr>
            </a:p>
          </p:txBody>
        </p:sp>
        <p:sp>
          <p:nvSpPr>
            <p:cNvPr id="70" name="Freeform 612"/>
            <p:cNvSpPr>
              <a:spLocks/>
            </p:cNvSpPr>
            <p:nvPr/>
          </p:nvSpPr>
          <p:spPr bwMode="auto">
            <a:xfrm>
              <a:off x="5806517" y="1764809"/>
              <a:ext cx="188747" cy="146569"/>
            </a:xfrm>
            <a:custGeom>
              <a:avLst/>
              <a:gdLst/>
              <a:ahLst/>
              <a:cxnLst>
                <a:cxn ang="0">
                  <a:pos x="2" y="0"/>
                </a:cxn>
                <a:cxn ang="0">
                  <a:pos x="19" y="48"/>
                </a:cxn>
                <a:cxn ang="0">
                  <a:pos x="67" y="55"/>
                </a:cxn>
                <a:cxn ang="0">
                  <a:pos x="85" y="48"/>
                </a:cxn>
                <a:cxn ang="0">
                  <a:pos x="38" y="63"/>
                </a:cxn>
                <a:cxn ang="0">
                  <a:pos x="1" y="23"/>
                </a:cxn>
                <a:cxn ang="0">
                  <a:pos x="2" y="0"/>
                </a:cxn>
              </a:cxnLst>
              <a:rect l="0" t="0" r="r" b="b"/>
              <a:pathLst>
                <a:path w="85" h="66">
                  <a:moveTo>
                    <a:pt x="2" y="0"/>
                  </a:moveTo>
                  <a:cubicBezTo>
                    <a:pt x="2" y="16"/>
                    <a:pt x="5" y="37"/>
                    <a:pt x="19" y="48"/>
                  </a:cubicBezTo>
                  <a:cubicBezTo>
                    <a:pt x="35" y="62"/>
                    <a:pt x="52" y="59"/>
                    <a:pt x="67" y="55"/>
                  </a:cubicBezTo>
                  <a:cubicBezTo>
                    <a:pt x="74" y="53"/>
                    <a:pt x="80" y="50"/>
                    <a:pt x="85" y="48"/>
                  </a:cubicBezTo>
                  <a:cubicBezTo>
                    <a:pt x="80" y="55"/>
                    <a:pt x="56" y="66"/>
                    <a:pt x="38" y="63"/>
                  </a:cubicBezTo>
                  <a:cubicBezTo>
                    <a:pt x="15" y="59"/>
                    <a:pt x="2" y="31"/>
                    <a:pt x="1" y="23"/>
                  </a:cubicBezTo>
                  <a:cubicBezTo>
                    <a:pt x="0" y="14"/>
                    <a:pt x="1" y="1"/>
                    <a:pt x="2" y="0"/>
                  </a:cubicBezTo>
                  <a:close/>
                </a:path>
              </a:pathLst>
            </a:custGeom>
            <a:solidFill>
              <a:srgbClr val="BF8759"/>
            </a:solidFill>
            <a:ln w="9525">
              <a:noFill/>
              <a:round/>
              <a:headEnd/>
              <a:tailEnd/>
            </a:ln>
          </p:spPr>
          <p:txBody>
            <a:bodyPr/>
            <a:lstStyle/>
            <a:p>
              <a:pPr defTabSz="912435">
                <a:defRPr/>
              </a:pPr>
              <a:endParaRPr lang="en-US" sz="1800" kern="0">
                <a:solidFill>
                  <a:sysClr val="windowText" lastClr="000000"/>
                </a:solidFill>
              </a:endParaRPr>
            </a:p>
          </p:txBody>
        </p:sp>
        <p:sp>
          <p:nvSpPr>
            <p:cNvPr id="71" name="Freeform 613"/>
            <p:cNvSpPr>
              <a:spLocks/>
            </p:cNvSpPr>
            <p:nvPr/>
          </p:nvSpPr>
          <p:spPr bwMode="auto">
            <a:xfrm>
              <a:off x="5890898" y="1747043"/>
              <a:ext cx="51073" cy="39973"/>
            </a:xfrm>
            <a:custGeom>
              <a:avLst/>
              <a:gdLst/>
              <a:ahLst/>
              <a:cxnLst>
                <a:cxn ang="0">
                  <a:pos x="0" y="7"/>
                </a:cxn>
                <a:cxn ang="0">
                  <a:pos x="19" y="18"/>
                </a:cxn>
                <a:cxn ang="0">
                  <a:pos x="0" y="7"/>
                </a:cxn>
              </a:cxnLst>
              <a:rect l="0" t="0" r="r" b="b"/>
              <a:pathLst>
                <a:path w="23" h="18">
                  <a:moveTo>
                    <a:pt x="0" y="7"/>
                  </a:moveTo>
                  <a:cubicBezTo>
                    <a:pt x="7" y="0"/>
                    <a:pt x="23" y="8"/>
                    <a:pt x="19" y="18"/>
                  </a:cubicBezTo>
                  <a:cubicBezTo>
                    <a:pt x="21" y="9"/>
                    <a:pt x="7" y="4"/>
                    <a:pt x="0" y="7"/>
                  </a:cubicBezTo>
                  <a:close/>
                </a:path>
              </a:pathLst>
            </a:custGeom>
            <a:solidFill>
              <a:srgbClr val="C5946A"/>
            </a:solidFill>
            <a:ln w="9525">
              <a:noFill/>
              <a:round/>
              <a:headEnd/>
              <a:tailEnd/>
            </a:ln>
          </p:spPr>
          <p:txBody>
            <a:bodyPr/>
            <a:lstStyle/>
            <a:p>
              <a:pPr defTabSz="912435">
                <a:defRPr/>
              </a:pPr>
              <a:endParaRPr lang="en-US" sz="1800" kern="0">
                <a:solidFill>
                  <a:sysClr val="windowText" lastClr="000000"/>
                </a:solidFill>
              </a:endParaRPr>
            </a:p>
          </p:txBody>
        </p:sp>
        <p:sp>
          <p:nvSpPr>
            <p:cNvPr id="72" name="Freeform 614"/>
            <p:cNvSpPr>
              <a:spLocks/>
            </p:cNvSpPr>
            <p:nvPr/>
          </p:nvSpPr>
          <p:spPr bwMode="auto">
            <a:xfrm>
              <a:off x="6128498" y="1713732"/>
              <a:ext cx="33308" cy="46636"/>
            </a:xfrm>
            <a:custGeom>
              <a:avLst/>
              <a:gdLst/>
              <a:ahLst/>
              <a:cxnLst>
                <a:cxn ang="0">
                  <a:pos x="0" y="2"/>
                </a:cxn>
                <a:cxn ang="0">
                  <a:pos x="12" y="21"/>
                </a:cxn>
                <a:cxn ang="0">
                  <a:pos x="0" y="2"/>
                </a:cxn>
              </a:cxnLst>
              <a:rect l="0" t="0" r="r" b="b"/>
              <a:pathLst>
                <a:path w="15" h="21">
                  <a:moveTo>
                    <a:pt x="0" y="2"/>
                  </a:moveTo>
                  <a:cubicBezTo>
                    <a:pt x="9" y="0"/>
                    <a:pt x="15" y="10"/>
                    <a:pt x="12" y="21"/>
                  </a:cubicBezTo>
                  <a:cubicBezTo>
                    <a:pt x="14" y="13"/>
                    <a:pt x="8" y="3"/>
                    <a:pt x="0" y="2"/>
                  </a:cubicBezTo>
                  <a:close/>
                </a:path>
              </a:pathLst>
            </a:custGeom>
            <a:solidFill>
              <a:srgbClr val="B37514"/>
            </a:solidFill>
            <a:ln w="9525">
              <a:noFill/>
              <a:round/>
              <a:headEnd/>
              <a:tailEnd/>
            </a:ln>
          </p:spPr>
          <p:txBody>
            <a:bodyPr/>
            <a:lstStyle/>
            <a:p>
              <a:pPr defTabSz="912435">
                <a:defRPr/>
              </a:pPr>
              <a:endParaRPr lang="en-US" sz="1800" kern="0">
                <a:solidFill>
                  <a:sysClr val="windowText" lastClr="000000"/>
                </a:solidFill>
              </a:endParaRPr>
            </a:p>
          </p:txBody>
        </p:sp>
        <p:sp>
          <p:nvSpPr>
            <p:cNvPr id="73" name="Freeform 615"/>
            <p:cNvSpPr>
              <a:spLocks/>
            </p:cNvSpPr>
            <p:nvPr/>
          </p:nvSpPr>
          <p:spPr bwMode="auto">
            <a:xfrm>
              <a:off x="5804296" y="1647109"/>
              <a:ext cx="55514" cy="44415"/>
            </a:xfrm>
            <a:custGeom>
              <a:avLst/>
              <a:gdLst/>
              <a:ahLst/>
              <a:cxnLst>
                <a:cxn ang="0">
                  <a:pos x="0" y="7"/>
                </a:cxn>
                <a:cxn ang="0">
                  <a:pos x="21" y="20"/>
                </a:cxn>
                <a:cxn ang="0">
                  <a:pos x="0" y="7"/>
                </a:cxn>
              </a:cxnLst>
              <a:rect l="0" t="0" r="r" b="b"/>
              <a:pathLst>
                <a:path w="25" h="20">
                  <a:moveTo>
                    <a:pt x="0" y="7"/>
                  </a:moveTo>
                  <a:cubicBezTo>
                    <a:pt x="7" y="0"/>
                    <a:pt x="25" y="9"/>
                    <a:pt x="21" y="20"/>
                  </a:cubicBezTo>
                  <a:cubicBezTo>
                    <a:pt x="21" y="11"/>
                    <a:pt x="6" y="5"/>
                    <a:pt x="0" y="7"/>
                  </a:cubicBezTo>
                  <a:close/>
                </a:path>
              </a:pathLst>
            </a:custGeom>
            <a:solidFill>
              <a:srgbClr val="5B3A19"/>
            </a:solidFill>
            <a:ln w="9525">
              <a:noFill/>
              <a:round/>
              <a:headEnd/>
              <a:tailEnd/>
            </a:ln>
          </p:spPr>
          <p:txBody>
            <a:bodyPr/>
            <a:lstStyle/>
            <a:p>
              <a:pPr defTabSz="912435">
                <a:defRPr/>
              </a:pPr>
              <a:endParaRPr lang="en-US" sz="1800" kern="0">
                <a:solidFill>
                  <a:sysClr val="windowText" lastClr="000000"/>
                </a:solidFill>
              </a:endParaRPr>
            </a:p>
          </p:txBody>
        </p:sp>
        <p:sp>
          <p:nvSpPr>
            <p:cNvPr id="74" name="Freeform 616"/>
            <p:cNvSpPr>
              <a:spLocks/>
            </p:cNvSpPr>
            <p:nvPr/>
          </p:nvSpPr>
          <p:spPr bwMode="auto">
            <a:xfrm>
              <a:off x="6048558" y="1793679"/>
              <a:ext cx="55514" cy="48856"/>
            </a:xfrm>
            <a:custGeom>
              <a:avLst/>
              <a:gdLst/>
              <a:ahLst/>
              <a:cxnLst>
                <a:cxn ang="0">
                  <a:pos x="0" y="6"/>
                </a:cxn>
                <a:cxn ang="0">
                  <a:pos x="20" y="22"/>
                </a:cxn>
                <a:cxn ang="0">
                  <a:pos x="0" y="6"/>
                </a:cxn>
              </a:cxnLst>
              <a:rect l="0" t="0" r="r" b="b"/>
              <a:pathLst>
                <a:path w="25" h="22">
                  <a:moveTo>
                    <a:pt x="0" y="6"/>
                  </a:moveTo>
                  <a:cubicBezTo>
                    <a:pt x="8" y="0"/>
                    <a:pt x="25" y="13"/>
                    <a:pt x="20" y="22"/>
                  </a:cubicBezTo>
                  <a:cubicBezTo>
                    <a:pt x="20" y="13"/>
                    <a:pt x="6" y="6"/>
                    <a:pt x="0" y="6"/>
                  </a:cubicBezTo>
                  <a:close/>
                </a:path>
              </a:pathLst>
            </a:custGeom>
            <a:solidFill>
              <a:srgbClr val="5B3A19"/>
            </a:solidFill>
            <a:ln w="9525">
              <a:noFill/>
              <a:round/>
              <a:headEnd/>
              <a:tailEnd/>
            </a:ln>
          </p:spPr>
          <p:txBody>
            <a:bodyPr/>
            <a:lstStyle/>
            <a:p>
              <a:pPr defTabSz="912435">
                <a:defRPr/>
              </a:pPr>
              <a:endParaRPr lang="en-US" sz="1800" kern="0">
                <a:solidFill>
                  <a:sysClr val="windowText" lastClr="000000"/>
                </a:solidFill>
              </a:endParaRPr>
            </a:p>
          </p:txBody>
        </p:sp>
        <p:sp>
          <p:nvSpPr>
            <p:cNvPr id="75" name="Freeform 617"/>
            <p:cNvSpPr>
              <a:spLocks/>
            </p:cNvSpPr>
            <p:nvPr/>
          </p:nvSpPr>
          <p:spPr bwMode="auto">
            <a:xfrm>
              <a:off x="5753224" y="1451684"/>
              <a:ext cx="587337" cy="499668"/>
            </a:xfrm>
            <a:custGeom>
              <a:avLst/>
              <a:gdLst/>
              <a:ahLst/>
              <a:cxnLst>
                <a:cxn ang="0">
                  <a:pos x="214" y="61"/>
                </a:cxn>
                <a:cxn ang="0">
                  <a:pos x="187" y="1"/>
                </a:cxn>
                <a:cxn ang="0">
                  <a:pos x="204" y="52"/>
                </a:cxn>
                <a:cxn ang="0">
                  <a:pos x="170" y="21"/>
                </a:cxn>
                <a:cxn ang="0">
                  <a:pos x="83" y="13"/>
                </a:cxn>
                <a:cxn ang="0">
                  <a:pos x="16" y="58"/>
                </a:cxn>
                <a:cxn ang="0">
                  <a:pos x="10" y="74"/>
                </a:cxn>
                <a:cxn ang="0">
                  <a:pos x="140" y="59"/>
                </a:cxn>
                <a:cxn ang="0">
                  <a:pos x="150" y="59"/>
                </a:cxn>
                <a:cxn ang="0">
                  <a:pos x="65" y="84"/>
                </a:cxn>
                <a:cxn ang="0">
                  <a:pos x="157" y="65"/>
                </a:cxn>
                <a:cxn ang="0">
                  <a:pos x="134" y="89"/>
                </a:cxn>
                <a:cxn ang="0">
                  <a:pos x="176" y="64"/>
                </a:cxn>
                <a:cxn ang="0">
                  <a:pos x="175" y="148"/>
                </a:cxn>
                <a:cxn ang="0">
                  <a:pos x="190" y="77"/>
                </a:cxn>
                <a:cxn ang="0">
                  <a:pos x="190" y="181"/>
                </a:cxn>
                <a:cxn ang="0">
                  <a:pos x="207" y="179"/>
                </a:cxn>
                <a:cxn ang="0">
                  <a:pos x="197" y="202"/>
                </a:cxn>
                <a:cxn ang="0">
                  <a:pos x="184" y="222"/>
                </a:cxn>
                <a:cxn ang="0">
                  <a:pos x="213" y="213"/>
                </a:cxn>
                <a:cxn ang="0">
                  <a:pos x="226" y="76"/>
                </a:cxn>
                <a:cxn ang="0">
                  <a:pos x="264" y="127"/>
                </a:cxn>
                <a:cxn ang="0">
                  <a:pos x="250" y="88"/>
                </a:cxn>
                <a:cxn ang="0">
                  <a:pos x="219" y="65"/>
                </a:cxn>
                <a:cxn ang="0">
                  <a:pos x="249" y="60"/>
                </a:cxn>
                <a:cxn ang="0">
                  <a:pos x="214" y="61"/>
                </a:cxn>
              </a:cxnLst>
              <a:rect l="0" t="0" r="r" b="b"/>
              <a:pathLst>
                <a:path w="264" h="225">
                  <a:moveTo>
                    <a:pt x="214" y="61"/>
                  </a:moveTo>
                  <a:cubicBezTo>
                    <a:pt x="215" y="48"/>
                    <a:pt x="187" y="1"/>
                    <a:pt x="187" y="1"/>
                  </a:cubicBezTo>
                  <a:cubicBezTo>
                    <a:pt x="188" y="23"/>
                    <a:pt x="201" y="32"/>
                    <a:pt x="204" y="52"/>
                  </a:cubicBezTo>
                  <a:cubicBezTo>
                    <a:pt x="205" y="52"/>
                    <a:pt x="203" y="37"/>
                    <a:pt x="170" y="21"/>
                  </a:cubicBezTo>
                  <a:cubicBezTo>
                    <a:pt x="128" y="0"/>
                    <a:pt x="97" y="9"/>
                    <a:pt x="83" y="13"/>
                  </a:cubicBezTo>
                  <a:cubicBezTo>
                    <a:pt x="68" y="17"/>
                    <a:pt x="32" y="37"/>
                    <a:pt x="16" y="58"/>
                  </a:cubicBezTo>
                  <a:cubicBezTo>
                    <a:pt x="0" y="79"/>
                    <a:pt x="10" y="74"/>
                    <a:pt x="10" y="74"/>
                  </a:cubicBezTo>
                  <a:cubicBezTo>
                    <a:pt x="10" y="74"/>
                    <a:pt x="118" y="64"/>
                    <a:pt x="140" y="59"/>
                  </a:cubicBezTo>
                  <a:cubicBezTo>
                    <a:pt x="162" y="54"/>
                    <a:pt x="150" y="59"/>
                    <a:pt x="150" y="59"/>
                  </a:cubicBezTo>
                  <a:cubicBezTo>
                    <a:pt x="65" y="84"/>
                    <a:pt x="65" y="84"/>
                    <a:pt x="65" y="84"/>
                  </a:cubicBezTo>
                  <a:cubicBezTo>
                    <a:pt x="65" y="84"/>
                    <a:pt x="140" y="74"/>
                    <a:pt x="157" y="65"/>
                  </a:cubicBezTo>
                  <a:cubicBezTo>
                    <a:pt x="173" y="56"/>
                    <a:pt x="134" y="89"/>
                    <a:pt x="134" y="89"/>
                  </a:cubicBezTo>
                  <a:cubicBezTo>
                    <a:pt x="134" y="89"/>
                    <a:pt x="175" y="70"/>
                    <a:pt x="176" y="64"/>
                  </a:cubicBezTo>
                  <a:cubicBezTo>
                    <a:pt x="177" y="58"/>
                    <a:pt x="190" y="92"/>
                    <a:pt x="175" y="148"/>
                  </a:cubicBezTo>
                  <a:cubicBezTo>
                    <a:pt x="175" y="148"/>
                    <a:pt x="191" y="97"/>
                    <a:pt x="190" y="77"/>
                  </a:cubicBezTo>
                  <a:cubicBezTo>
                    <a:pt x="190" y="76"/>
                    <a:pt x="211" y="161"/>
                    <a:pt x="190" y="181"/>
                  </a:cubicBezTo>
                  <a:cubicBezTo>
                    <a:pt x="170" y="201"/>
                    <a:pt x="202" y="168"/>
                    <a:pt x="207" y="179"/>
                  </a:cubicBezTo>
                  <a:cubicBezTo>
                    <a:pt x="212" y="189"/>
                    <a:pt x="202" y="199"/>
                    <a:pt x="197" y="202"/>
                  </a:cubicBezTo>
                  <a:cubicBezTo>
                    <a:pt x="185" y="209"/>
                    <a:pt x="184" y="222"/>
                    <a:pt x="184" y="222"/>
                  </a:cubicBezTo>
                  <a:cubicBezTo>
                    <a:pt x="188" y="223"/>
                    <a:pt x="190" y="225"/>
                    <a:pt x="213" y="213"/>
                  </a:cubicBezTo>
                  <a:cubicBezTo>
                    <a:pt x="240" y="199"/>
                    <a:pt x="249" y="101"/>
                    <a:pt x="226" y="76"/>
                  </a:cubicBezTo>
                  <a:cubicBezTo>
                    <a:pt x="226" y="76"/>
                    <a:pt x="247" y="88"/>
                    <a:pt x="264" y="127"/>
                  </a:cubicBezTo>
                  <a:cubicBezTo>
                    <a:pt x="264" y="127"/>
                    <a:pt x="260" y="99"/>
                    <a:pt x="250" y="88"/>
                  </a:cubicBezTo>
                  <a:cubicBezTo>
                    <a:pt x="234" y="71"/>
                    <a:pt x="219" y="65"/>
                    <a:pt x="219" y="65"/>
                  </a:cubicBezTo>
                  <a:cubicBezTo>
                    <a:pt x="219" y="65"/>
                    <a:pt x="237" y="58"/>
                    <a:pt x="249" y="60"/>
                  </a:cubicBezTo>
                  <a:cubicBezTo>
                    <a:pt x="261" y="62"/>
                    <a:pt x="228" y="43"/>
                    <a:pt x="214" y="61"/>
                  </a:cubicBezTo>
                  <a:close/>
                </a:path>
              </a:pathLst>
            </a:custGeom>
            <a:solidFill>
              <a:srgbClr val="3B2311"/>
            </a:solidFill>
            <a:ln w="9525">
              <a:noFill/>
              <a:round/>
              <a:headEnd/>
              <a:tailEnd/>
            </a:ln>
          </p:spPr>
          <p:txBody>
            <a:bodyPr/>
            <a:lstStyle/>
            <a:p>
              <a:pPr defTabSz="912435">
                <a:defRPr/>
              </a:pPr>
              <a:endParaRPr lang="en-US" sz="1800" kern="0">
                <a:solidFill>
                  <a:sysClr val="windowText" lastClr="000000"/>
                </a:solidFill>
              </a:endParaRPr>
            </a:p>
          </p:txBody>
        </p:sp>
        <p:sp>
          <p:nvSpPr>
            <p:cNvPr id="76" name="Freeform 618"/>
            <p:cNvSpPr>
              <a:spLocks noEditPoints="1"/>
            </p:cNvSpPr>
            <p:nvPr/>
          </p:nvSpPr>
          <p:spPr bwMode="auto">
            <a:xfrm>
              <a:off x="5265812" y="2280022"/>
              <a:ext cx="507397" cy="493006"/>
            </a:xfrm>
            <a:custGeom>
              <a:avLst/>
              <a:gdLst/>
              <a:ahLst/>
              <a:cxnLst>
                <a:cxn ang="0">
                  <a:pos x="150" y="4"/>
                </a:cxn>
                <a:cxn ang="0">
                  <a:pos x="96" y="63"/>
                </a:cxn>
                <a:cxn ang="0">
                  <a:pos x="73" y="82"/>
                </a:cxn>
                <a:cxn ang="0">
                  <a:pos x="49" y="97"/>
                </a:cxn>
                <a:cxn ang="0">
                  <a:pos x="37" y="100"/>
                </a:cxn>
                <a:cxn ang="0">
                  <a:pos x="32" y="99"/>
                </a:cxn>
                <a:cxn ang="0">
                  <a:pos x="27" y="94"/>
                </a:cxn>
                <a:cxn ang="0">
                  <a:pos x="24" y="87"/>
                </a:cxn>
                <a:cxn ang="0">
                  <a:pos x="8" y="87"/>
                </a:cxn>
                <a:cxn ang="0">
                  <a:pos x="1" y="97"/>
                </a:cxn>
                <a:cxn ang="0">
                  <a:pos x="1" y="101"/>
                </a:cxn>
                <a:cxn ang="0">
                  <a:pos x="22" y="131"/>
                </a:cxn>
                <a:cxn ang="0">
                  <a:pos x="29" y="134"/>
                </a:cxn>
                <a:cxn ang="0">
                  <a:pos x="32" y="137"/>
                </a:cxn>
                <a:cxn ang="0">
                  <a:pos x="62" y="123"/>
                </a:cxn>
                <a:cxn ang="0">
                  <a:pos x="62" y="122"/>
                </a:cxn>
                <a:cxn ang="0">
                  <a:pos x="70" y="115"/>
                </a:cxn>
                <a:cxn ang="0">
                  <a:pos x="75" y="110"/>
                </a:cxn>
                <a:cxn ang="0">
                  <a:pos x="75" y="110"/>
                </a:cxn>
                <a:cxn ang="0">
                  <a:pos x="101" y="87"/>
                </a:cxn>
                <a:cxn ang="0">
                  <a:pos x="114" y="75"/>
                </a:cxn>
                <a:cxn ang="0">
                  <a:pos x="125" y="62"/>
                </a:cxn>
                <a:cxn ang="0">
                  <a:pos x="155" y="23"/>
                </a:cxn>
                <a:cxn ang="0">
                  <a:pos x="162" y="8"/>
                </a:cxn>
                <a:cxn ang="0">
                  <a:pos x="150" y="4"/>
                </a:cxn>
                <a:cxn ang="0">
                  <a:pos x="226" y="207"/>
                </a:cxn>
                <a:cxn ang="0">
                  <a:pos x="221" y="201"/>
                </a:cxn>
                <a:cxn ang="0">
                  <a:pos x="197" y="198"/>
                </a:cxn>
                <a:cxn ang="0">
                  <a:pos x="202" y="169"/>
                </a:cxn>
                <a:cxn ang="0">
                  <a:pos x="204" y="162"/>
                </a:cxn>
                <a:cxn ang="0">
                  <a:pos x="210" y="119"/>
                </a:cxn>
                <a:cxn ang="0">
                  <a:pos x="211" y="113"/>
                </a:cxn>
                <a:cxn ang="0">
                  <a:pos x="216" y="74"/>
                </a:cxn>
                <a:cxn ang="0">
                  <a:pos x="217" y="63"/>
                </a:cxn>
                <a:cxn ang="0">
                  <a:pos x="222" y="29"/>
                </a:cxn>
                <a:cxn ang="0">
                  <a:pos x="217" y="24"/>
                </a:cxn>
                <a:cxn ang="0">
                  <a:pos x="216" y="22"/>
                </a:cxn>
                <a:cxn ang="0">
                  <a:pos x="215" y="8"/>
                </a:cxn>
                <a:cxn ang="0">
                  <a:pos x="209" y="8"/>
                </a:cxn>
                <a:cxn ang="0">
                  <a:pos x="208" y="23"/>
                </a:cxn>
                <a:cxn ang="0">
                  <a:pos x="205" y="28"/>
                </a:cxn>
                <a:cxn ang="0">
                  <a:pos x="204" y="48"/>
                </a:cxn>
                <a:cxn ang="0">
                  <a:pos x="194" y="95"/>
                </a:cxn>
                <a:cxn ang="0">
                  <a:pos x="179" y="160"/>
                </a:cxn>
                <a:cxn ang="0">
                  <a:pos x="172" y="200"/>
                </a:cxn>
                <a:cxn ang="0">
                  <a:pos x="176" y="211"/>
                </a:cxn>
                <a:cxn ang="0">
                  <a:pos x="207" y="222"/>
                </a:cxn>
                <a:cxn ang="0">
                  <a:pos x="215" y="219"/>
                </a:cxn>
                <a:cxn ang="0">
                  <a:pos x="219" y="219"/>
                </a:cxn>
                <a:cxn ang="0">
                  <a:pos x="226" y="207"/>
                </a:cxn>
              </a:cxnLst>
              <a:rect l="0" t="0" r="r" b="b"/>
              <a:pathLst>
                <a:path w="228" h="222">
                  <a:moveTo>
                    <a:pt x="150" y="4"/>
                  </a:moveTo>
                  <a:cubicBezTo>
                    <a:pt x="133" y="24"/>
                    <a:pt x="117" y="48"/>
                    <a:pt x="96" y="63"/>
                  </a:cubicBezTo>
                  <a:cubicBezTo>
                    <a:pt x="88" y="69"/>
                    <a:pt x="81" y="76"/>
                    <a:pt x="73" y="82"/>
                  </a:cubicBezTo>
                  <a:cubicBezTo>
                    <a:pt x="65" y="87"/>
                    <a:pt x="57" y="92"/>
                    <a:pt x="49" y="97"/>
                  </a:cubicBezTo>
                  <a:cubicBezTo>
                    <a:pt x="45" y="98"/>
                    <a:pt x="41" y="99"/>
                    <a:pt x="37" y="100"/>
                  </a:cubicBezTo>
                  <a:cubicBezTo>
                    <a:pt x="36" y="100"/>
                    <a:pt x="34" y="99"/>
                    <a:pt x="32" y="99"/>
                  </a:cubicBezTo>
                  <a:cubicBezTo>
                    <a:pt x="31" y="98"/>
                    <a:pt x="29" y="95"/>
                    <a:pt x="27" y="94"/>
                  </a:cubicBezTo>
                  <a:cubicBezTo>
                    <a:pt x="26" y="91"/>
                    <a:pt x="26" y="89"/>
                    <a:pt x="24" y="87"/>
                  </a:cubicBezTo>
                  <a:cubicBezTo>
                    <a:pt x="20" y="83"/>
                    <a:pt x="13" y="83"/>
                    <a:pt x="8" y="87"/>
                  </a:cubicBezTo>
                  <a:cubicBezTo>
                    <a:pt x="4" y="90"/>
                    <a:pt x="2" y="94"/>
                    <a:pt x="1" y="97"/>
                  </a:cubicBezTo>
                  <a:cubicBezTo>
                    <a:pt x="1" y="98"/>
                    <a:pt x="0" y="100"/>
                    <a:pt x="1" y="101"/>
                  </a:cubicBezTo>
                  <a:cubicBezTo>
                    <a:pt x="2" y="117"/>
                    <a:pt x="10" y="124"/>
                    <a:pt x="22" y="131"/>
                  </a:cubicBezTo>
                  <a:cubicBezTo>
                    <a:pt x="24" y="132"/>
                    <a:pt x="27" y="133"/>
                    <a:pt x="29" y="134"/>
                  </a:cubicBezTo>
                  <a:cubicBezTo>
                    <a:pt x="30" y="135"/>
                    <a:pt x="31" y="136"/>
                    <a:pt x="32" y="137"/>
                  </a:cubicBezTo>
                  <a:cubicBezTo>
                    <a:pt x="43" y="146"/>
                    <a:pt x="57" y="134"/>
                    <a:pt x="62" y="123"/>
                  </a:cubicBezTo>
                  <a:cubicBezTo>
                    <a:pt x="62" y="122"/>
                    <a:pt x="62" y="122"/>
                    <a:pt x="62" y="122"/>
                  </a:cubicBezTo>
                  <a:cubicBezTo>
                    <a:pt x="65" y="120"/>
                    <a:pt x="67" y="118"/>
                    <a:pt x="70" y="115"/>
                  </a:cubicBezTo>
                  <a:cubicBezTo>
                    <a:pt x="72" y="113"/>
                    <a:pt x="74" y="112"/>
                    <a:pt x="75" y="110"/>
                  </a:cubicBezTo>
                  <a:cubicBezTo>
                    <a:pt x="75" y="110"/>
                    <a:pt x="75" y="110"/>
                    <a:pt x="75" y="110"/>
                  </a:cubicBezTo>
                  <a:cubicBezTo>
                    <a:pt x="84" y="103"/>
                    <a:pt x="93" y="95"/>
                    <a:pt x="101" y="87"/>
                  </a:cubicBezTo>
                  <a:cubicBezTo>
                    <a:pt x="105" y="83"/>
                    <a:pt x="110" y="79"/>
                    <a:pt x="114" y="75"/>
                  </a:cubicBezTo>
                  <a:cubicBezTo>
                    <a:pt x="118" y="71"/>
                    <a:pt x="122" y="66"/>
                    <a:pt x="125" y="62"/>
                  </a:cubicBezTo>
                  <a:cubicBezTo>
                    <a:pt x="137" y="50"/>
                    <a:pt x="148" y="39"/>
                    <a:pt x="155" y="23"/>
                  </a:cubicBezTo>
                  <a:cubicBezTo>
                    <a:pt x="159" y="18"/>
                    <a:pt x="162" y="14"/>
                    <a:pt x="162" y="8"/>
                  </a:cubicBezTo>
                  <a:cubicBezTo>
                    <a:pt x="162" y="2"/>
                    <a:pt x="155" y="0"/>
                    <a:pt x="150" y="4"/>
                  </a:cubicBezTo>
                  <a:close/>
                  <a:moveTo>
                    <a:pt x="226" y="207"/>
                  </a:moveTo>
                  <a:cubicBezTo>
                    <a:pt x="226" y="204"/>
                    <a:pt x="224" y="201"/>
                    <a:pt x="221" y="201"/>
                  </a:cubicBezTo>
                  <a:cubicBezTo>
                    <a:pt x="213" y="199"/>
                    <a:pt x="205" y="199"/>
                    <a:pt x="197" y="198"/>
                  </a:cubicBezTo>
                  <a:cubicBezTo>
                    <a:pt x="199" y="188"/>
                    <a:pt x="201" y="178"/>
                    <a:pt x="202" y="169"/>
                  </a:cubicBezTo>
                  <a:cubicBezTo>
                    <a:pt x="203" y="167"/>
                    <a:pt x="203" y="164"/>
                    <a:pt x="204" y="162"/>
                  </a:cubicBezTo>
                  <a:cubicBezTo>
                    <a:pt x="206" y="148"/>
                    <a:pt x="208" y="133"/>
                    <a:pt x="210" y="119"/>
                  </a:cubicBezTo>
                  <a:cubicBezTo>
                    <a:pt x="211" y="117"/>
                    <a:pt x="211" y="115"/>
                    <a:pt x="211" y="113"/>
                  </a:cubicBezTo>
                  <a:cubicBezTo>
                    <a:pt x="214" y="100"/>
                    <a:pt x="215" y="87"/>
                    <a:pt x="216" y="74"/>
                  </a:cubicBezTo>
                  <a:cubicBezTo>
                    <a:pt x="217" y="71"/>
                    <a:pt x="217" y="67"/>
                    <a:pt x="217" y="63"/>
                  </a:cubicBezTo>
                  <a:cubicBezTo>
                    <a:pt x="219" y="52"/>
                    <a:pt x="224" y="39"/>
                    <a:pt x="222" y="29"/>
                  </a:cubicBezTo>
                  <a:cubicBezTo>
                    <a:pt x="221" y="26"/>
                    <a:pt x="219" y="24"/>
                    <a:pt x="217" y="24"/>
                  </a:cubicBezTo>
                  <a:cubicBezTo>
                    <a:pt x="217" y="23"/>
                    <a:pt x="216" y="23"/>
                    <a:pt x="216" y="22"/>
                  </a:cubicBezTo>
                  <a:cubicBezTo>
                    <a:pt x="215" y="18"/>
                    <a:pt x="215" y="13"/>
                    <a:pt x="215" y="8"/>
                  </a:cubicBezTo>
                  <a:cubicBezTo>
                    <a:pt x="215" y="4"/>
                    <a:pt x="209" y="4"/>
                    <a:pt x="209" y="8"/>
                  </a:cubicBezTo>
                  <a:cubicBezTo>
                    <a:pt x="208" y="13"/>
                    <a:pt x="208" y="18"/>
                    <a:pt x="208" y="23"/>
                  </a:cubicBezTo>
                  <a:cubicBezTo>
                    <a:pt x="206" y="24"/>
                    <a:pt x="205" y="26"/>
                    <a:pt x="205" y="28"/>
                  </a:cubicBezTo>
                  <a:cubicBezTo>
                    <a:pt x="204" y="35"/>
                    <a:pt x="204" y="41"/>
                    <a:pt x="204" y="48"/>
                  </a:cubicBezTo>
                  <a:cubicBezTo>
                    <a:pt x="200" y="63"/>
                    <a:pt x="197" y="79"/>
                    <a:pt x="194" y="95"/>
                  </a:cubicBezTo>
                  <a:cubicBezTo>
                    <a:pt x="189" y="116"/>
                    <a:pt x="183" y="138"/>
                    <a:pt x="179" y="160"/>
                  </a:cubicBezTo>
                  <a:cubicBezTo>
                    <a:pt x="178" y="169"/>
                    <a:pt x="170" y="188"/>
                    <a:pt x="172" y="200"/>
                  </a:cubicBezTo>
                  <a:cubicBezTo>
                    <a:pt x="170" y="204"/>
                    <a:pt x="171" y="209"/>
                    <a:pt x="176" y="211"/>
                  </a:cubicBezTo>
                  <a:cubicBezTo>
                    <a:pt x="186" y="215"/>
                    <a:pt x="196" y="220"/>
                    <a:pt x="207" y="222"/>
                  </a:cubicBezTo>
                  <a:cubicBezTo>
                    <a:pt x="210" y="222"/>
                    <a:pt x="213" y="221"/>
                    <a:pt x="215" y="219"/>
                  </a:cubicBezTo>
                  <a:cubicBezTo>
                    <a:pt x="216" y="219"/>
                    <a:pt x="218" y="219"/>
                    <a:pt x="219" y="219"/>
                  </a:cubicBezTo>
                  <a:cubicBezTo>
                    <a:pt x="225" y="219"/>
                    <a:pt x="228" y="211"/>
                    <a:pt x="226" y="207"/>
                  </a:cubicBezTo>
                  <a:close/>
                </a:path>
              </a:pathLst>
            </a:custGeom>
            <a:solidFill>
              <a:srgbClr val="E5CAAD"/>
            </a:solidFill>
            <a:ln w="9525">
              <a:noFill/>
              <a:round/>
              <a:headEnd/>
              <a:tailEnd/>
            </a:ln>
          </p:spPr>
          <p:txBody>
            <a:bodyPr/>
            <a:lstStyle/>
            <a:p>
              <a:pPr defTabSz="912435">
                <a:defRPr/>
              </a:pPr>
              <a:endParaRPr lang="en-US" sz="1800" kern="0">
                <a:solidFill>
                  <a:sysClr val="windowText" lastClr="000000"/>
                </a:solidFill>
              </a:endParaRPr>
            </a:p>
          </p:txBody>
        </p:sp>
        <p:sp>
          <p:nvSpPr>
            <p:cNvPr id="77" name="Freeform 619"/>
            <p:cNvSpPr>
              <a:spLocks noEditPoints="1"/>
            </p:cNvSpPr>
            <p:nvPr/>
          </p:nvSpPr>
          <p:spPr bwMode="auto">
            <a:xfrm>
              <a:off x="5256929" y="2453240"/>
              <a:ext cx="536264" cy="330891"/>
            </a:xfrm>
            <a:custGeom>
              <a:avLst/>
              <a:gdLst/>
              <a:ahLst/>
              <a:cxnLst>
                <a:cxn ang="0">
                  <a:pos x="67" y="49"/>
                </a:cxn>
                <a:cxn ang="0">
                  <a:pos x="60" y="42"/>
                </a:cxn>
                <a:cxn ang="0">
                  <a:pos x="58" y="42"/>
                </a:cxn>
                <a:cxn ang="0">
                  <a:pos x="58" y="42"/>
                </a:cxn>
                <a:cxn ang="0">
                  <a:pos x="53" y="41"/>
                </a:cxn>
                <a:cxn ang="0">
                  <a:pos x="44" y="37"/>
                </a:cxn>
                <a:cxn ang="0">
                  <a:pos x="39" y="33"/>
                </a:cxn>
                <a:cxn ang="0">
                  <a:pos x="38" y="30"/>
                </a:cxn>
                <a:cxn ang="0">
                  <a:pos x="36" y="26"/>
                </a:cxn>
                <a:cxn ang="0">
                  <a:pos x="36" y="26"/>
                </a:cxn>
                <a:cxn ang="0">
                  <a:pos x="35" y="22"/>
                </a:cxn>
                <a:cxn ang="0">
                  <a:pos x="32" y="8"/>
                </a:cxn>
                <a:cxn ang="0">
                  <a:pos x="8" y="10"/>
                </a:cxn>
                <a:cxn ang="0">
                  <a:pos x="3" y="29"/>
                </a:cxn>
                <a:cxn ang="0">
                  <a:pos x="17" y="48"/>
                </a:cxn>
                <a:cxn ang="0">
                  <a:pos x="57" y="63"/>
                </a:cxn>
                <a:cxn ang="0">
                  <a:pos x="61" y="59"/>
                </a:cxn>
                <a:cxn ang="0">
                  <a:pos x="67" y="49"/>
                </a:cxn>
                <a:cxn ang="0">
                  <a:pos x="233" y="119"/>
                </a:cxn>
                <a:cxn ang="0">
                  <a:pos x="201" y="118"/>
                </a:cxn>
                <a:cxn ang="0">
                  <a:pos x="198" y="120"/>
                </a:cxn>
                <a:cxn ang="0">
                  <a:pos x="179" y="118"/>
                </a:cxn>
                <a:cxn ang="0">
                  <a:pos x="173" y="125"/>
                </a:cxn>
                <a:cxn ang="0">
                  <a:pos x="174" y="130"/>
                </a:cxn>
                <a:cxn ang="0">
                  <a:pos x="178" y="133"/>
                </a:cxn>
                <a:cxn ang="0">
                  <a:pos x="199" y="140"/>
                </a:cxn>
                <a:cxn ang="0">
                  <a:pos x="235" y="139"/>
                </a:cxn>
                <a:cxn ang="0">
                  <a:pos x="233" y="119"/>
                </a:cxn>
              </a:cxnLst>
              <a:rect l="0" t="0" r="r" b="b"/>
              <a:pathLst>
                <a:path w="241" h="149">
                  <a:moveTo>
                    <a:pt x="67" y="49"/>
                  </a:moveTo>
                  <a:cubicBezTo>
                    <a:pt x="70" y="44"/>
                    <a:pt x="64" y="41"/>
                    <a:pt x="60" y="42"/>
                  </a:cubicBezTo>
                  <a:cubicBezTo>
                    <a:pt x="59" y="42"/>
                    <a:pt x="59" y="42"/>
                    <a:pt x="58" y="42"/>
                  </a:cubicBezTo>
                  <a:cubicBezTo>
                    <a:pt x="58" y="42"/>
                    <a:pt x="58" y="42"/>
                    <a:pt x="58" y="42"/>
                  </a:cubicBezTo>
                  <a:cubicBezTo>
                    <a:pt x="58" y="41"/>
                    <a:pt x="54" y="41"/>
                    <a:pt x="53" y="41"/>
                  </a:cubicBezTo>
                  <a:cubicBezTo>
                    <a:pt x="50" y="40"/>
                    <a:pt x="47" y="40"/>
                    <a:pt x="44" y="37"/>
                  </a:cubicBezTo>
                  <a:cubicBezTo>
                    <a:pt x="43" y="36"/>
                    <a:pt x="41" y="35"/>
                    <a:pt x="39" y="33"/>
                  </a:cubicBezTo>
                  <a:cubicBezTo>
                    <a:pt x="39" y="32"/>
                    <a:pt x="38" y="31"/>
                    <a:pt x="38" y="30"/>
                  </a:cubicBezTo>
                  <a:cubicBezTo>
                    <a:pt x="38" y="29"/>
                    <a:pt x="37" y="27"/>
                    <a:pt x="36" y="26"/>
                  </a:cubicBezTo>
                  <a:cubicBezTo>
                    <a:pt x="36" y="26"/>
                    <a:pt x="36" y="26"/>
                    <a:pt x="36" y="26"/>
                  </a:cubicBezTo>
                  <a:cubicBezTo>
                    <a:pt x="35" y="24"/>
                    <a:pt x="35" y="23"/>
                    <a:pt x="35" y="22"/>
                  </a:cubicBezTo>
                  <a:cubicBezTo>
                    <a:pt x="36" y="17"/>
                    <a:pt x="36" y="13"/>
                    <a:pt x="32" y="8"/>
                  </a:cubicBezTo>
                  <a:cubicBezTo>
                    <a:pt x="25" y="0"/>
                    <a:pt x="14" y="3"/>
                    <a:pt x="8" y="10"/>
                  </a:cubicBezTo>
                  <a:cubicBezTo>
                    <a:pt x="4" y="14"/>
                    <a:pt x="0" y="23"/>
                    <a:pt x="3" y="29"/>
                  </a:cubicBezTo>
                  <a:cubicBezTo>
                    <a:pt x="3" y="37"/>
                    <a:pt x="12" y="44"/>
                    <a:pt x="17" y="48"/>
                  </a:cubicBezTo>
                  <a:cubicBezTo>
                    <a:pt x="29" y="56"/>
                    <a:pt x="41" y="65"/>
                    <a:pt x="57" y="63"/>
                  </a:cubicBezTo>
                  <a:cubicBezTo>
                    <a:pt x="59" y="62"/>
                    <a:pt x="61" y="61"/>
                    <a:pt x="61" y="59"/>
                  </a:cubicBezTo>
                  <a:cubicBezTo>
                    <a:pt x="64" y="56"/>
                    <a:pt x="66" y="53"/>
                    <a:pt x="67" y="49"/>
                  </a:cubicBezTo>
                  <a:close/>
                  <a:moveTo>
                    <a:pt x="233" y="119"/>
                  </a:moveTo>
                  <a:cubicBezTo>
                    <a:pt x="223" y="113"/>
                    <a:pt x="211" y="118"/>
                    <a:pt x="201" y="118"/>
                  </a:cubicBezTo>
                  <a:cubicBezTo>
                    <a:pt x="199" y="118"/>
                    <a:pt x="198" y="119"/>
                    <a:pt x="198" y="120"/>
                  </a:cubicBezTo>
                  <a:cubicBezTo>
                    <a:pt x="191" y="120"/>
                    <a:pt x="185" y="119"/>
                    <a:pt x="179" y="118"/>
                  </a:cubicBezTo>
                  <a:cubicBezTo>
                    <a:pt x="175" y="117"/>
                    <a:pt x="172" y="122"/>
                    <a:pt x="173" y="125"/>
                  </a:cubicBezTo>
                  <a:cubicBezTo>
                    <a:pt x="173" y="127"/>
                    <a:pt x="174" y="128"/>
                    <a:pt x="174" y="130"/>
                  </a:cubicBezTo>
                  <a:cubicBezTo>
                    <a:pt x="175" y="132"/>
                    <a:pt x="176" y="133"/>
                    <a:pt x="178" y="133"/>
                  </a:cubicBezTo>
                  <a:cubicBezTo>
                    <a:pt x="183" y="138"/>
                    <a:pt x="192" y="139"/>
                    <a:pt x="199" y="140"/>
                  </a:cubicBezTo>
                  <a:cubicBezTo>
                    <a:pt x="210" y="142"/>
                    <a:pt x="225" y="149"/>
                    <a:pt x="235" y="139"/>
                  </a:cubicBezTo>
                  <a:cubicBezTo>
                    <a:pt x="241" y="133"/>
                    <a:pt x="239" y="123"/>
                    <a:pt x="233" y="119"/>
                  </a:cubicBezTo>
                  <a:close/>
                </a:path>
              </a:pathLst>
            </a:custGeom>
            <a:solidFill>
              <a:srgbClr val="A70E13"/>
            </a:solidFill>
            <a:ln w="9525">
              <a:noFill/>
              <a:round/>
              <a:headEnd/>
              <a:tailEnd/>
            </a:ln>
          </p:spPr>
          <p:txBody>
            <a:bodyPr/>
            <a:lstStyle/>
            <a:p>
              <a:pPr defTabSz="912435">
                <a:defRPr/>
              </a:pPr>
              <a:endParaRPr lang="en-US" sz="1800" kern="0">
                <a:solidFill>
                  <a:sysClr val="windowText" lastClr="000000"/>
                </a:solidFill>
              </a:endParaRPr>
            </a:p>
          </p:txBody>
        </p:sp>
        <p:sp>
          <p:nvSpPr>
            <p:cNvPr id="78" name="Freeform 620"/>
            <p:cNvSpPr>
              <a:spLocks noEditPoints="1"/>
            </p:cNvSpPr>
            <p:nvPr/>
          </p:nvSpPr>
          <p:spPr bwMode="auto">
            <a:xfrm>
              <a:off x="5382391" y="1675979"/>
              <a:ext cx="900435" cy="664003"/>
            </a:xfrm>
            <a:custGeom>
              <a:avLst/>
              <a:gdLst/>
              <a:ahLst/>
              <a:cxnLst>
                <a:cxn ang="0">
                  <a:pos x="153" y="168"/>
                </a:cxn>
                <a:cxn ang="0">
                  <a:pos x="160" y="161"/>
                </a:cxn>
                <a:cxn ang="0">
                  <a:pos x="90" y="113"/>
                </a:cxn>
                <a:cxn ang="0">
                  <a:pos x="61" y="48"/>
                </a:cxn>
                <a:cxn ang="0">
                  <a:pos x="67" y="40"/>
                </a:cxn>
                <a:cxn ang="0">
                  <a:pos x="74" y="26"/>
                </a:cxn>
                <a:cxn ang="0">
                  <a:pos x="72" y="26"/>
                </a:cxn>
                <a:cxn ang="0">
                  <a:pos x="59" y="30"/>
                </a:cxn>
                <a:cxn ang="0">
                  <a:pos x="54" y="21"/>
                </a:cxn>
                <a:cxn ang="0">
                  <a:pos x="54" y="6"/>
                </a:cxn>
                <a:cxn ang="0">
                  <a:pos x="43" y="22"/>
                </a:cxn>
                <a:cxn ang="0">
                  <a:pos x="39" y="6"/>
                </a:cxn>
                <a:cxn ang="0">
                  <a:pos x="31" y="19"/>
                </a:cxn>
                <a:cxn ang="0">
                  <a:pos x="32" y="28"/>
                </a:cxn>
                <a:cxn ang="0">
                  <a:pos x="20" y="15"/>
                </a:cxn>
                <a:cxn ang="0">
                  <a:pos x="24" y="37"/>
                </a:cxn>
                <a:cxn ang="0">
                  <a:pos x="24" y="39"/>
                </a:cxn>
                <a:cxn ang="0">
                  <a:pos x="8" y="37"/>
                </a:cxn>
                <a:cxn ang="0">
                  <a:pos x="3" y="45"/>
                </a:cxn>
                <a:cxn ang="0">
                  <a:pos x="42" y="60"/>
                </a:cxn>
                <a:cxn ang="0">
                  <a:pos x="69" y="130"/>
                </a:cxn>
                <a:cxn ang="0">
                  <a:pos x="109" y="159"/>
                </a:cxn>
                <a:cxn ang="0">
                  <a:pos x="388" y="268"/>
                </a:cxn>
                <a:cxn ang="0">
                  <a:pos x="399" y="257"/>
                </a:cxn>
                <a:cxn ang="0">
                  <a:pos x="379" y="256"/>
                </a:cxn>
                <a:cxn ang="0">
                  <a:pos x="396" y="248"/>
                </a:cxn>
                <a:cxn ang="0">
                  <a:pos x="378" y="240"/>
                </a:cxn>
                <a:cxn ang="0">
                  <a:pos x="368" y="225"/>
                </a:cxn>
                <a:cxn ang="0">
                  <a:pos x="283" y="235"/>
                </a:cxn>
                <a:cxn ang="0">
                  <a:pos x="229" y="173"/>
                </a:cxn>
                <a:cxn ang="0">
                  <a:pos x="218" y="185"/>
                </a:cxn>
                <a:cxn ang="0">
                  <a:pos x="352" y="278"/>
                </a:cxn>
                <a:cxn ang="0">
                  <a:pos x="362" y="279"/>
                </a:cxn>
                <a:cxn ang="0">
                  <a:pos x="386" y="288"/>
                </a:cxn>
                <a:cxn ang="0">
                  <a:pos x="386" y="280"/>
                </a:cxn>
                <a:cxn ang="0">
                  <a:pos x="394" y="270"/>
                </a:cxn>
              </a:cxnLst>
              <a:rect l="0" t="0" r="r" b="b"/>
              <a:pathLst>
                <a:path w="405" h="299">
                  <a:moveTo>
                    <a:pt x="109" y="159"/>
                  </a:moveTo>
                  <a:cubicBezTo>
                    <a:pt x="123" y="166"/>
                    <a:pt x="137" y="169"/>
                    <a:pt x="153" y="168"/>
                  </a:cubicBezTo>
                  <a:cubicBezTo>
                    <a:pt x="157" y="168"/>
                    <a:pt x="159" y="164"/>
                    <a:pt x="159" y="161"/>
                  </a:cubicBezTo>
                  <a:cubicBezTo>
                    <a:pt x="159" y="161"/>
                    <a:pt x="160" y="161"/>
                    <a:pt x="160" y="161"/>
                  </a:cubicBezTo>
                  <a:cubicBezTo>
                    <a:pt x="165" y="160"/>
                    <a:pt x="164" y="153"/>
                    <a:pt x="160" y="153"/>
                  </a:cubicBezTo>
                  <a:cubicBezTo>
                    <a:pt x="130" y="153"/>
                    <a:pt x="108" y="133"/>
                    <a:pt x="90" y="113"/>
                  </a:cubicBezTo>
                  <a:cubicBezTo>
                    <a:pt x="74" y="96"/>
                    <a:pt x="67" y="72"/>
                    <a:pt x="62" y="50"/>
                  </a:cubicBezTo>
                  <a:cubicBezTo>
                    <a:pt x="62" y="49"/>
                    <a:pt x="61" y="48"/>
                    <a:pt x="61" y="48"/>
                  </a:cubicBezTo>
                  <a:cubicBezTo>
                    <a:pt x="61" y="47"/>
                    <a:pt x="62" y="46"/>
                    <a:pt x="62" y="46"/>
                  </a:cubicBezTo>
                  <a:cubicBezTo>
                    <a:pt x="63" y="43"/>
                    <a:pt x="65" y="42"/>
                    <a:pt x="67" y="40"/>
                  </a:cubicBezTo>
                  <a:cubicBezTo>
                    <a:pt x="72" y="39"/>
                    <a:pt x="77" y="38"/>
                    <a:pt x="78" y="32"/>
                  </a:cubicBezTo>
                  <a:cubicBezTo>
                    <a:pt x="79" y="29"/>
                    <a:pt x="77" y="25"/>
                    <a:pt x="74" y="26"/>
                  </a:cubicBezTo>
                  <a:cubicBezTo>
                    <a:pt x="74" y="26"/>
                    <a:pt x="74" y="26"/>
                    <a:pt x="74" y="26"/>
                  </a:cubicBezTo>
                  <a:cubicBezTo>
                    <a:pt x="73" y="25"/>
                    <a:pt x="73" y="25"/>
                    <a:pt x="72" y="26"/>
                  </a:cubicBezTo>
                  <a:cubicBezTo>
                    <a:pt x="72" y="26"/>
                    <a:pt x="72" y="26"/>
                    <a:pt x="71" y="26"/>
                  </a:cubicBezTo>
                  <a:cubicBezTo>
                    <a:pt x="67" y="27"/>
                    <a:pt x="63" y="29"/>
                    <a:pt x="59" y="30"/>
                  </a:cubicBezTo>
                  <a:cubicBezTo>
                    <a:pt x="58" y="30"/>
                    <a:pt x="58" y="30"/>
                    <a:pt x="58" y="30"/>
                  </a:cubicBezTo>
                  <a:cubicBezTo>
                    <a:pt x="58" y="27"/>
                    <a:pt x="58" y="24"/>
                    <a:pt x="54" y="21"/>
                  </a:cubicBezTo>
                  <a:cubicBezTo>
                    <a:pt x="54" y="19"/>
                    <a:pt x="54" y="18"/>
                    <a:pt x="54" y="17"/>
                  </a:cubicBezTo>
                  <a:cubicBezTo>
                    <a:pt x="54" y="13"/>
                    <a:pt x="54" y="10"/>
                    <a:pt x="54" y="6"/>
                  </a:cubicBezTo>
                  <a:cubicBezTo>
                    <a:pt x="54" y="0"/>
                    <a:pt x="46" y="0"/>
                    <a:pt x="45" y="6"/>
                  </a:cubicBezTo>
                  <a:cubicBezTo>
                    <a:pt x="44" y="10"/>
                    <a:pt x="43" y="16"/>
                    <a:pt x="43" y="22"/>
                  </a:cubicBezTo>
                  <a:cubicBezTo>
                    <a:pt x="43" y="21"/>
                    <a:pt x="43" y="20"/>
                    <a:pt x="42" y="20"/>
                  </a:cubicBezTo>
                  <a:cubicBezTo>
                    <a:pt x="41" y="14"/>
                    <a:pt x="39" y="8"/>
                    <a:pt x="39" y="6"/>
                  </a:cubicBezTo>
                  <a:cubicBezTo>
                    <a:pt x="37" y="2"/>
                    <a:pt x="29" y="4"/>
                    <a:pt x="29" y="8"/>
                  </a:cubicBezTo>
                  <a:cubicBezTo>
                    <a:pt x="29" y="12"/>
                    <a:pt x="30" y="16"/>
                    <a:pt x="31" y="19"/>
                  </a:cubicBezTo>
                  <a:cubicBezTo>
                    <a:pt x="31" y="23"/>
                    <a:pt x="31" y="26"/>
                    <a:pt x="32" y="29"/>
                  </a:cubicBezTo>
                  <a:cubicBezTo>
                    <a:pt x="32" y="29"/>
                    <a:pt x="32" y="29"/>
                    <a:pt x="32" y="28"/>
                  </a:cubicBezTo>
                  <a:cubicBezTo>
                    <a:pt x="29" y="26"/>
                    <a:pt x="27" y="24"/>
                    <a:pt x="26" y="23"/>
                  </a:cubicBezTo>
                  <a:cubicBezTo>
                    <a:pt x="24" y="20"/>
                    <a:pt x="22" y="18"/>
                    <a:pt x="20" y="15"/>
                  </a:cubicBezTo>
                  <a:cubicBezTo>
                    <a:pt x="17" y="10"/>
                    <a:pt x="9" y="14"/>
                    <a:pt x="12" y="20"/>
                  </a:cubicBezTo>
                  <a:cubicBezTo>
                    <a:pt x="14" y="24"/>
                    <a:pt x="19" y="31"/>
                    <a:pt x="24" y="37"/>
                  </a:cubicBezTo>
                  <a:cubicBezTo>
                    <a:pt x="25" y="37"/>
                    <a:pt x="25" y="37"/>
                    <a:pt x="25" y="38"/>
                  </a:cubicBezTo>
                  <a:cubicBezTo>
                    <a:pt x="25" y="38"/>
                    <a:pt x="24" y="38"/>
                    <a:pt x="24" y="39"/>
                  </a:cubicBezTo>
                  <a:cubicBezTo>
                    <a:pt x="23" y="39"/>
                    <a:pt x="22" y="40"/>
                    <a:pt x="22" y="41"/>
                  </a:cubicBezTo>
                  <a:cubicBezTo>
                    <a:pt x="17" y="40"/>
                    <a:pt x="12" y="38"/>
                    <a:pt x="8" y="37"/>
                  </a:cubicBezTo>
                  <a:cubicBezTo>
                    <a:pt x="5" y="35"/>
                    <a:pt x="2" y="37"/>
                    <a:pt x="1" y="39"/>
                  </a:cubicBezTo>
                  <a:cubicBezTo>
                    <a:pt x="0" y="41"/>
                    <a:pt x="1" y="43"/>
                    <a:pt x="3" y="45"/>
                  </a:cubicBezTo>
                  <a:cubicBezTo>
                    <a:pt x="9" y="48"/>
                    <a:pt x="16" y="51"/>
                    <a:pt x="22" y="51"/>
                  </a:cubicBezTo>
                  <a:cubicBezTo>
                    <a:pt x="31" y="54"/>
                    <a:pt x="39" y="57"/>
                    <a:pt x="42" y="60"/>
                  </a:cubicBezTo>
                  <a:cubicBezTo>
                    <a:pt x="42" y="70"/>
                    <a:pt x="45" y="81"/>
                    <a:pt x="48" y="89"/>
                  </a:cubicBezTo>
                  <a:cubicBezTo>
                    <a:pt x="53" y="103"/>
                    <a:pt x="60" y="119"/>
                    <a:pt x="69" y="130"/>
                  </a:cubicBezTo>
                  <a:cubicBezTo>
                    <a:pt x="78" y="142"/>
                    <a:pt x="91" y="148"/>
                    <a:pt x="104" y="155"/>
                  </a:cubicBezTo>
                  <a:cubicBezTo>
                    <a:pt x="106" y="156"/>
                    <a:pt x="107" y="158"/>
                    <a:pt x="109" y="159"/>
                  </a:cubicBezTo>
                  <a:close/>
                  <a:moveTo>
                    <a:pt x="394" y="270"/>
                  </a:moveTo>
                  <a:cubicBezTo>
                    <a:pt x="392" y="269"/>
                    <a:pt x="390" y="269"/>
                    <a:pt x="388" y="268"/>
                  </a:cubicBezTo>
                  <a:cubicBezTo>
                    <a:pt x="391" y="268"/>
                    <a:pt x="394" y="268"/>
                    <a:pt x="397" y="268"/>
                  </a:cubicBezTo>
                  <a:cubicBezTo>
                    <a:pt x="404" y="268"/>
                    <a:pt x="405" y="259"/>
                    <a:pt x="399" y="257"/>
                  </a:cubicBezTo>
                  <a:cubicBezTo>
                    <a:pt x="394" y="255"/>
                    <a:pt x="388" y="256"/>
                    <a:pt x="382" y="256"/>
                  </a:cubicBezTo>
                  <a:cubicBezTo>
                    <a:pt x="381" y="256"/>
                    <a:pt x="380" y="256"/>
                    <a:pt x="379" y="256"/>
                  </a:cubicBezTo>
                  <a:cubicBezTo>
                    <a:pt x="381" y="255"/>
                    <a:pt x="383" y="255"/>
                    <a:pt x="384" y="254"/>
                  </a:cubicBezTo>
                  <a:cubicBezTo>
                    <a:pt x="389" y="253"/>
                    <a:pt x="393" y="251"/>
                    <a:pt x="396" y="248"/>
                  </a:cubicBezTo>
                  <a:cubicBezTo>
                    <a:pt x="400" y="244"/>
                    <a:pt x="398" y="238"/>
                    <a:pt x="392" y="238"/>
                  </a:cubicBezTo>
                  <a:cubicBezTo>
                    <a:pt x="387" y="237"/>
                    <a:pt x="383" y="238"/>
                    <a:pt x="378" y="240"/>
                  </a:cubicBezTo>
                  <a:cubicBezTo>
                    <a:pt x="376" y="241"/>
                    <a:pt x="374" y="243"/>
                    <a:pt x="371" y="245"/>
                  </a:cubicBezTo>
                  <a:cubicBezTo>
                    <a:pt x="373" y="236"/>
                    <a:pt x="374" y="227"/>
                    <a:pt x="368" y="225"/>
                  </a:cubicBezTo>
                  <a:cubicBezTo>
                    <a:pt x="355" y="220"/>
                    <a:pt x="352" y="242"/>
                    <a:pt x="350" y="253"/>
                  </a:cubicBezTo>
                  <a:cubicBezTo>
                    <a:pt x="325" y="257"/>
                    <a:pt x="305" y="245"/>
                    <a:pt x="283" y="235"/>
                  </a:cubicBezTo>
                  <a:cubicBezTo>
                    <a:pt x="270" y="229"/>
                    <a:pt x="258" y="213"/>
                    <a:pt x="251" y="202"/>
                  </a:cubicBezTo>
                  <a:cubicBezTo>
                    <a:pt x="244" y="191"/>
                    <a:pt x="236" y="183"/>
                    <a:pt x="229" y="173"/>
                  </a:cubicBezTo>
                  <a:cubicBezTo>
                    <a:pt x="226" y="169"/>
                    <a:pt x="220" y="172"/>
                    <a:pt x="220" y="177"/>
                  </a:cubicBezTo>
                  <a:cubicBezTo>
                    <a:pt x="218" y="178"/>
                    <a:pt x="216" y="181"/>
                    <a:pt x="218" y="185"/>
                  </a:cubicBezTo>
                  <a:cubicBezTo>
                    <a:pt x="242" y="235"/>
                    <a:pt x="289" y="281"/>
                    <a:pt x="349" y="276"/>
                  </a:cubicBezTo>
                  <a:cubicBezTo>
                    <a:pt x="350" y="277"/>
                    <a:pt x="351" y="278"/>
                    <a:pt x="352" y="278"/>
                  </a:cubicBezTo>
                  <a:cubicBezTo>
                    <a:pt x="354" y="278"/>
                    <a:pt x="355" y="278"/>
                    <a:pt x="357" y="279"/>
                  </a:cubicBezTo>
                  <a:cubicBezTo>
                    <a:pt x="358" y="279"/>
                    <a:pt x="360" y="279"/>
                    <a:pt x="362" y="279"/>
                  </a:cubicBezTo>
                  <a:cubicBezTo>
                    <a:pt x="367" y="285"/>
                    <a:pt x="371" y="291"/>
                    <a:pt x="378" y="295"/>
                  </a:cubicBezTo>
                  <a:cubicBezTo>
                    <a:pt x="383" y="299"/>
                    <a:pt x="389" y="293"/>
                    <a:pt x="386" y="288"/>
                  </a:cubicBezTo>
                  <a:cubicBezTo>
                    <a:pt x="385" y="283"/>
                    <a:pt x="382" y="280"/>
                    <a:pt x="379" y="277"/>
                  </a:cubicBezTo>
                  <a:cubicBezTo>
                    <a:pt x="381" y="278"/>
                    <a:pt x="384" y="279"/>
                    <a:pt x="386" y="280"/>
                  </a:cubicBezTo>
                  <a:cubicBezTo>
                    <a:pt x="389" y="281"/>
                    <a:pt x="391" y="281"/>
                    <a:pt x="392" y="281"/>
                  </a:cubicBezTo>
                  <a:cubicBezTo>
                    <a:pt x="399" y="281"/>
                    <a:pt x="401" y="271"/>
                    <a:pt x="394" y="270"/>
                  </a:cubicBezTo>
                  <a:close/>
                </a:path>
              </a:pathLst>
            </a:custGeom>
            <a:solidFill>
              <a:srgbClr val="E5CAAD"/>
            </a:solidFill>
            <a:ln w="9525">
              <a:noFill/>
              <a:round/>
              <a:headEnd/>
              <a:tailEnd/>
            </a:ln>
          </p:spPr>
          <p:txBody>
            <a:bodyPr/>
            <a:lstStyle/>
            <a:p>
              <a:pPr defTabSz="912435">
                <a:defRPr/>
              </a:pPr>
              <a:endParaRPr lang="en-US" sz="1800" kern="0">
                <a:solidFill>
                  <a:sysClr val="windowText" lastClr="000000"/>
                </a:solidFill>
              </a:endParaRPr>
            </a:p>
          </p:txBody>
        </p:sp>
        <p:sp>
          <p:nvSpPr>
            <p:cNvPr id="79" name="Freeform 621"/>
            <p:cNvSpPr>
              <a:spLocks/>
            </p:cNvSpPr>
            <p:nvPr/>
          </p:nvSpPr>
          <p:spPr bwMode="auto">
            <a:xfrm>
              <a:off x="5444566" y="1940248"/>
              <a:ext cx="539595" cy="526317"/>
            </a:xfrm>
            <a:custGeom>
              <a:avLst/>
              <a:gdLst/>
              <a:ahLst/>
              <a:cxnLst>
                <a:cxn ang="0">
                  <a:pos x="209" y="169"/>
                </a:cxn>
                <a:cxn ang="0">
                  <a:pos x="185" y="147"/>
                </a:cxn>
                <a:cxn ang="0">
                  <a:pos x="178" y="133"/>
                </a:cxn>
                <a:cxn ang="0">
                  <a:pos x="187" y="103"/>
                </a:cxn>
                <a:cxn ang="0">
                  <a:pos x="190" y="95"/>
                </a:cxn>
                <a:cxn ang="0">
                  <a:pos x="217" y="95"/>
                </a:cxn>
                <a:cxn ang="0">
                  <a:pos x="209" y="48"/>
                </a:cxn>
                <a:cxn ang="0">
                  <a:pos x="194" y="40"/>
                </a:cxn>
                <a:cxn ang="0">
                  <a:pos x="178" y="41"/>
                </a:cxn>
                <a:cxn ang="0">
                  <a:pos x="167" y="34"/>
                </a:cxn>
                <a:cxn ang="0">
                  <a:pos x="164" y="22"/>
                </a:cxn>
                <a:cxn ang="0">
                  <a:pos x="138" y="20"/>
                </a:cxn>
                <a:cxn ang="0">
                  <a:pos x="137" y="18"/>
                </a:cxn>
                <a:cxn ang="0">
                  <a:pos x="134" y="12"/>
                </a:cxn>
                <a:cxn ang="0">
                  <a:pos x="102" y="17"/>
                </a:cxn>
                <a:cxn ang="0">
                  <a:pos x="107" y="57"/>
                </a:cxn>
                <a:cxn ang="0">
                  <a:pos x="116" y="58"/>
                </a:cxn>
                <a:cxn ang="0">
                  <a:pos x="108" y="76"/>
                </a:cxn>
                <a:cxn ang="0">
                  <a:pos x="102" y="86"/>
                </a:cxn>
                <a:cxn ang="0">
                  <a:pos x="97" y="88"/>
                </a:cxn>
                <a:cxn ang="0">
                  <a:pos x="7" y="111"/>
                </a:cxn>
                <a:cxn ang="0">
                  <a:pos x="1" y="119"/>
                </a:cxn>
                <a:cxn ang="0">
                  <a:pos x="15" y="153"/>
                </a:cxn>
                <a:cxn ang="0">
                  <a:pos x="28" y="157"/>
                </a:cxn>
                <a:cxn ang="0">
                  <a:pos x="42" y="174"/>
                </a:cxn>
                <a:cxn ang="0">
                  <a:pos x="62" y="201"/>
                </a:cxn>
                <a:cxn ang="0">
                  <a:pos x="118" y="217"/>
                </a:cxn>
                <a:cxn ang="0">
                  <a:pos x="180" y="231"/>
                </a:cxn>
                <a:cxn ang="0">
                  <a:pos x="227" y="203"/>
                </a:cxn>
                <a:cxn ang="0">
                  <a:pos x="209" y="169"/>
                </a:cxn>
              </a:cxnLst>
              <a:rect l="0" t="0" r="r" b="b"/>
              <a:pathLst>
                <a:path w="243" h="237">
                  <a:moveTo>
                    <a:pt x="209" y="169"/>
                  </a:moveTo>
                  <a:cubicBezTo>
                    <a:pt x="200" y="162"/>
                    <a:pt x="192" y="155"/>
                    <a:pt x="185" y="147"/>
                  </a:cubicBezTo>
                  <a:cubicBezTo>
                    <a:pt x="183" y="143"/>
                    <a:pt x="181" y="137"/>
                    <a:pt x="178" y="133"/>
                  </a:cubicBezTo>
                  <a:cubicBezTo>
                    <a:pt x="183" y="123"/>
                    <a:pt x="183" y="112"/>
                    <a:pt x="187" y="103"/>
                  </a:cubicBezTo>
                  <a:cubicBezTo>
                    <a:pt x="188" y="101"/>
                    <a:pt x="189" y="98"/>
                    <a:pt x="190" y="95"/>
                  </a:cubicBezTo>
                  <a:cubicBezTo>
                    <a:pt x="196" y="101"/>
                    <a:pt x="211" y="98"/>
                    <a:pt x="217" y="95"/>
                  </a:cubicBezTo>
                  <a:cubicBezTo>
                    <a:pt x="243" y="85"/>
                    <a:pt x="231" y="41"/>
                    <a:pt x="209" y="48"/>
                  </a:cubicBezTo>
                  <a:cubicBezTo>
                    <a:pt x="205" y="44"/>
                    <a:pt x="198" y="39"/>
                    <a:pt x="194" y="40"/>
                  </a:cubicBezTo>
                  <a:cubicBezTo>
                    <a:pt x="188" y="41"/>
                    <a:pt x="186" y="43"/>
                    <a:pt x="178" y="41"/>
                  </a:cubicBezTo>
                  <a:cubicBezTo>
                    <a:pt x="172" y="40"/>
                    <a:pt x="169" y="38"/>
                    <a:pt x="167" y="34"/>
                  </a:cubicBezTo>
                  <a:cubicBezTo>
                    <a:pt x="164" y="26"/>
                    <a:pt x="170" y="23"/>
                    <a:pt x="164" y="22"/>
                  </a:cubicBezTo>
                  <a:cubicBezTo>
                    <a:pt x="156" y="21"/>
                    <a:pt x="147" y="21"/>
                    <a:pt x="138" y="20"/>
                  </a:cubicBezTo>
                  <a:cubicBezTo>
                    <a:pt x="138" y="19"/>
                    <a:pt x="137" y="19"/>
                    <a:pt x="137" y="18"/>
                  </a:cubicBezTo>
                  <a:cubicBezTo>
                    <a:pt x="137" y="16"/>
                    <a:pt x="136" y="14"/>
                    <a:pt x="134" y="12"/>
                  </a:cubicBezTo>
                  <a:cubicBezTo>
                    <a:pt x="124" y="0"/>
                    <a:pt x="110" y="7"/>
                    <a:pt x="102" y="17"/>
                  </a:cubicBezTo>
                  <a:cubicBezTo>
                    <a:pt x="91" y="32"/>
                    <a:pt x="89" y="48"/>
                    <a:pt x="107" y="57"/>
                  </a:cubicBezTo>
                  <a:cubicBezTo>
                    <a:pt x="110" y="58"/>
                    <a:pt x="113" y="59"/>
                    <a:pt x="116" y="58"/>
                  </a:cubicBezTo>
                  <a:cubicBezTo>
                    <a:pt x="113" y="64"/>
                    <a:pt x="110" y="70"/>
                    <a:pt x="108" y="76"/>
                  </a:cubicBezTo>
                  <a:cubicBezTo>
                    <a:pt x="106" y="79"/>
                    <a:pt x="103" y="82"/>
                    <a:pt x="102" y="86"/>
                  </a:cubicBezTo>
                  <a:cubicBezTo>
                    <a:pt x="100" y="86"/>
                    <a:pt x="98" y="86"/>
                    <a:pt x="97" y="88"/>
                  </a:cubicBezTo>
                  <a:cubicBezTo>
                    <a:pt x="82" y="115"/>
                    <a:pt x="32" y="115"/>
                    <a:pt x="7" y="111"/>
                  </a:cubicBezTo>
                  <a:cubicBezTo>
                    <a:pt x="3" y="111"/>
                    <a:pt x="0" y="115"/>
                    <a:pt x="1" y="119"/>
                  </a:cubicBezTo>
                  <a:cubicBezTo>
                    <a:pt x="3" y="130"/>
                    <a:pt x="2" y="148"/>
                    <a:pt x="15" y="153"/>
                  </a:cubicBezTo>
                  <a:cubicBezTo>
                    <a:pt x="20" y="155"/>
                    <a:pt x="24" y="156"/>
                    <a:pt x="28" y="157"/>
                  </a:cubicBezTo>
                  <a:cubicBezTo>
                    <a:pt x="36" y="158"/>
                    <a:pt x="39" y="168"/>
                    <a:pt x="42" y="174"/>
                  </a:cubicBezTo>
                  <a:cubicBezTo>
                    <a:pt x="47" y="184"/>
                    <a:pt x="54" y="193"/>
                    <a:pt x="62" y="201"/>
                  </a:cubicBezTo>
                  <a:cubicBezTo>
                    <a:pt x="79" y="216"/>
                    <a:pt x="102" y="204"/>
                    <a:pt x="118" y="217"/>
                  </a:cubicBezTo>
                  <a:cubicBezTo>
                    <a:pt x="137" y="231"/>
                    <a:pt x="157" y="237"/>
                    <a:pt x="180" y="231"/>
                  </a:cubicBezTo>
                  <a:cubicBezTo>
                    <a:pt x="198" y="227"/>
                    <a:pt x="215" y="216"/>
                    <a:pt x="227" y="203"/>
                  </a:cubicBezTo>
                  <a:cubicBezTo>
                    <a:pt x="238" y="190"/>
                    <a:pt x="216" y="177"/>
                    <a:pt x="209" y="169"/>
                  </a:cubicBezTo>
                  <a:close/>
                </a:path>
              </a:pathLst>
            </a:custGeom>
            <a:gradFill>
              <a:gsLst>
                <a:gs pos="0">
                  <a:srgbClr val="FF0000"/>
                </a:gs>
                <a:gs pos="100000">
                  <a:srgbClr val="C00000"/>
                </a:gs>
              </a:gsLst>
              <a:lin ang="4200000" scaled="0"/>
            </a:gradFill>
            <a:ln w="9525">
              <a:noFill/>
              <a:round/>
              <a:headEnd/>
              <a:tailEnd/>
            </a:ln>
          </p:spPr>
          <p:txBody>
            <a:bodyPr/>
            <a:lstStyle/>
            <a:p>
              <a:pPr defTabSz="912435">
                <a:defRPr/>
              </a:pPr>
              <a:endParaRPr lang="en-US" sz="1800" kern="0">
                <a:solidFill>
                  <a:sysClr val="windowText" lastClr="000000"/>
                </a:solidFill>
              </a:endParaRPr>
            </a:p>
          </p:txBody>
        </p:sp>
        <p:sp>
          <p:nvSpPr>
            <p:cNvPr id="80" name="Freeform 622"/>
            <p:cNvSpPr>
              <a:spLocks noEditPoints="1"/>
            </p:cNvSpPr>
            <p:nvPr/>
          </p:nvSpPr>
          <p:spPr bwMode="auto">
            <a:xfrm>
              <a:off x="5471213" y="1991325"/>
              <a:ext cx="457435" cy="437487"/>
            </a:xfrm>
            <a:custGeom>
              <a:avLst/>
              <a:gdLst/>
              <a:ahLst/>
              <a:cxnLst>
                <a:cxn ang="0">
                  <a:pos x="2" y="92"/>
                </a:cxn>
                <a:cxn ang="0">
                  <a:pos x="3" y="111"/>
                </a:cxn>
                <a:cxn ang="0">
                  <a:pos x="90" y="63"/>
                </a:cxn>
                <a:cxn ang="0">
                  <a:pos x="115" y="71"/>
                </a:cxn>
                <a:cxn ang="0">
                  <a:pos x="133" y="33"/>
                </a:cxn>
                <a:cxn ang="0">
                  <a:pos x="123" y="65"/>
                </a:cxn>
                <a:cxn ang="0">
                  <a:pos x="117" y="65"/>
                </a:cxn>
                <a:cxn ang="0">
                  <a:pos x="121" y="52"/>
                </a:cxn>
                <a:cxn ang="0">
                  <a:pos x="47" y="145"/>
                </a:cxn>
                <a:cxn ang="0">
                  <a:pos x="48" y="150"/>
                </a:cxn>
                <a:cxn ang="0">
                  <a:pos x="51" y="156"/>
                </a:cxn>
                <a:cxn ang="0">
                  <a:pos x="24" y="122"/>
                </a:cxn>
                <a:cxn ang="0">
                  <a:pos x="12" y="118"/>
                </a:cxn>
                <a:cxn ang="0">
                  <a:pos x="98" y="76"/>
                </a:cxn>
                <a:cxn ang="0">
                  <a:pos x="33" y="122"/>
                </a:cxn>
                <a:cxn ang="0">
                  <a:pos x="164" y="43"/>
                </a:cxn>
                <a:cxn ang="0">
                  <a:pos x="157" y="44"/>
                </a:cxn>
                <a:cxn ang="0">
                  <a:pos x="139" y="75"/>
                </a:cxn>
                <a:cxn ang="0">
                  <a:pos x="169" y="53"/>
                </a:cxn>
                <a:cxn ang="0">
                  <a:pos x="163" y="63"/>
                </a:cxn>
                <a:cxn ang="0">
                  <a:pos x="154" y="72"/>
                </a:cxn>
                <a:cxn ang="0">
                  <a:pos x="136" y="68"/>
                </a:cxn>
                <a:cxn ang="0">
                  <a:pos x="139" y="34"/>
                </a:cxn>
                <a:cxn ang="0">
                  <a:pos x="122" y="78"/>
                </a:cxn>
                <a:cxn ang="0">
                  <a:pos x="128" y="64"/>
                </a:cxn>
                <a:cxn ang="0">
                  <a:pos x="133" y="62"/>
                </a:cxn>
                <a:cxn ang="0">
                  <a:pos x="128" y="78"/>
                </a:cxn>
                <a:cxn ang="0">
                  <a:pos x="142" y="53"/>
                </a:cxn>
                <a:cxn ang="0">
                  <a:pos x="146" y="51"/>
                </a:cxn>
                <a:cxn ang="0">
                  <a:pos x="115" y="180"/>
                </a:cxn>
                <a:cxn ang="0">
                  <a:pos x="162" y="110"/>
                </a:cxn>
                <a:cxn ang="0">
                  <a:pos x="153" y="83"/>
                </a:cxn>
                <a:cxn ang="0">
                  <a:pos x="144" y="106"/>
                </a:cxn>
                <a:cxn ang="0">
                  <a:pos x="138" y="195"/>
                </a:cxn>
                <a:cxn ang="0">
                  <a:pos x="167" y="59"/>
                </a:cxn>
                <a:cxn ang="0">
                  <a:pos x="147" y="105"/>
                </a:cxn>
                <a:cxn ang="0">
                  <a:pos x="191" y="174"/>
                </a:cxn>
                <a:cxn ang="0">
                  <a:pos x="186" y="177"/>
                </a:cxn>
                <a:cxn ang="0">
                  <a:pos x="181" y="181"/>
                </a:cxn>
                <a:cxn ang="0">
                  <a:pos x="154" y="195"/>
                </a:cxn>
                <a:cxn ang="0">
                  <a:pos x="148" y="195"/>
                </a:cxn>
                <a:cxn ang="0">
                  <a:pos x="173" y="187"/>
                </a:cxn>
                <a:cxn ang="0">
                  <a:pos x="168" y="190"/>
                </a:cxn>
                <a:cxn ang="0">
                  <a:pos x="138" y="66"/>
                </a:cxn>
                <a:cxn ang="0">
                  <a:pos x="65" y="168"/>
                </a:cxn>
                <a:cxn ang="0">
                  <a:pos x="108" y="89"/>
                </a:cxn>
                <a:cxn ang="0">
                  <a:pos x="55" y="160"/>
                </a:cxn>
                <a:cxn ang="0">
                  <a:pos x="71" y="170"/>
                </a:cxn>
                <a:cxn ang="0">
                  <a:pos x="103" y="84"/>
                </a:cxn>
                <a:cxn ang="0">
                  <a:pos x="102" y="81"/>
                </a:cxn>
                <a:cxn ang="0">
                  <a:pos x="118" y="46"/>
                </a:cxn>
                <a:cxn ang="0">
                  <a:pos x="132" y="102"/>
                </a:cxn>
                <a:cxn ang="0">
                  <a:pos x="142" y="85"/>
                </a:cxn>
                <a:cxn ang="0">
                  <a:pos x="138" y="78"/>
                </a:cxn>
                <a:cxn ang="0">
                  <a:pos x="86" y="172"/>
                </a:cxn>
                <a:cxn ang="0">
                  <a:pos x="127" y="99"/>
                </a:cxn>
                <a:cxn ang="0">
                  <a:pos x="182" y="20"/>
                </a:cxn>
                <a:cxn ang="0">
                  <a:pos x="151" y="13"/>
                </a:cxn>
                <a:cxn ang="0">
                  <a:pos x="167" y="24"/>
                </a:cxn>
                <a:cxn ang="0">
                  <a:pos x="160" y="22"/>
                </a:cxn>
                <a:cxn ang="0">
                  <a:pos x="179" y="21"/>
                </a:cxn>
              </a:cxnLst>
              <a:rect l="0" t="0" r="r" b="b"/>
              <a:pathLst>
                <a:path w="206" h="197">
                  <a:moveTo>
                    <a:pt x="3" y="93"/>
                  </a:moveTo>
                  <a:cubicBezTo>
                    <a:pt x="4" y="92"/>
                    <a:pt x="4" y="91"/>
                    <a:pt x="5" y="91"/>
                  </a:cubicBezTo>
                  <a:cubicBezTo>
                    <a:pt x="5" y="90"/>
                    <a:pt x="5" y="90"/>
                    <a:pt x="5" y="90"/>
                  </a:cubicBezTo>
                  <a:cubicBezTo>
                    <a:pt x="5" y="89"/>
                    <a:pt x="5" y="89"/>
                    <a:pt x="5" y="89"/>
                  </a:cubicBezTo>
                  <a:cubicBezTo>
                    <a:pt x="4" y="90"/>
                    <a:pt x="4" y="90"/>
                    <a:pt x="4" y="90"/>
                  </a:cubicBezTo>
                  <a:cubicBezTo>
                    <a:pt x="3" y="90"/>
                    <a:pt x="3" y="90"/>
                    <a:pt x="3" y="90"/>
                  </a:cubicBezTo>
                  <a:cubicBezTo>
                    <a:pt x="3" y="90"/>
                    <a:pt x="3" y="90"/>
                    <a:pt x="3" y="90"/>
                  </a:cubicBezTo>
                  <a:cubicBezTo>
                    <a:pt x="3" y="90"/>
                    <a:pt x="3" y="90"/>
                    <a:pt x="3" y="90"/>
                  </a:cubicBezTo>
                  <a:cubicBezTo>
                    <a:pt x="3" y="90"/>
                    <a:pt x="3" y="90"/>
                    <a:pt x="3" y="90"/>
                  </a:cubicBezTo>
                  <a:cubicBezTo>
                    <a:pt x="3" y="90"/>
                    <a:pt x="2" y="91"/>
                    <a:pt x="2" y="92"/>
                  </a:cubicBezTo>
                  <a:lnTo>
                    <a:pt x="3" y="93"/>
                  </a:lnTo>
                  <a:close/>
                  <a:moveTo>
                    <a:pt x="0" y="95"/>
                  </a:moveTo>
                  <a:cubicBezTo>
                    <a:pt x="0" y="96"/>
                    <a:pt x="0" y="97"/>
                    <a:pt x="0" y="98"/>
                  </a:cubicBezTo>
                  <a:cubicBezTo>
                    <a:pt x="1" y="98"/>
                    <a:pt x="1" y="98"/>
                    <a:pt x="1" y="98"/>
                  </a:cubicBezTo>
                  <a:cubicBezTo>
                    <a:pt x="1" y="97"/>
                    <a:pt x="2" y="96"/>
                    <a:pt x="2" y="95"/>
                  </a:cubicBezTo>
                  <a:lnTo>
                    <a:pt x="0" y="95"/>
                  </a:lnTo>
                  <a:close/>
                  <a:moveTo>
                    <a:pt x="3" y="107"/>
                  </a:moveTo>
                  <a:cubicBezTo>
                    <a:pt x="1" y="108"/>
                    <a:pt x="1" y="108"/>
                    <a:pt x="1" y="108"/>
                  </a:cubicBezTo>
                  <a:cubicBezTo>
                    <a:pt x="1" y="108"/>
                    <a:pt x="1" y="108"/>
                    <a:pt x="1" y="108"/>
                  </a:cubicBezTo>
                  <a:cubicBezTo>
                    <a:pt x="2" y="109"/>
                    <a:pt x="2" y="110"/>
                    <a:pt x="3" y="111"/>
                  </a:cubicBezTo>
                  <a:cubicBezTo>
                    <a:pt x="4" y="110"/>
                    <a:pt x="4" y="110"/>
                    <a:pt x="4" y="110"/>
                  </a:cubicBezTo>
                  <a:cubicBezTo>
                    <a:pt x="4" y="109"/>
                    <a:pt x="3" y="108"/>
                    <a:pt x="3" y="107"/>
                  </a:cubicBezTo>
                  <a:close/>
                  <a:moveTo>
                    <a:pt x="0" y="101"/>
                  </a:moveTo>
                  <a:cubicBezTo>
                    <a:pt x="0" y="102"/>
                    <a:pt x="0" y="103"/>
                    <a:pt x="0" y="105"/>
                  </a:cubicBezTo>
                  <a:cubicBezTo>
                    <a:pt x="2" y="104"/>
                    <a:pt x="2" y="104"/>
                    <a:pt x="2" y="104"/>
                  </a:cubicBezTo>
                  <a:cubicBezTo>
                    <a:pt x="2" y="103"/>
                    <a:pt x="2" y="102"/>
                    <a:pt x="1" y="101"/>
                  </a:cubicBezTo>
                  <a:lnTo>
                    <a:pt x="0" y="101"/>
                  </a:lnTo>
                  <a:close/>
                  <a:moveTo>
                    <a:pt x="91" y="66"/>
                  </a:moveTo>
                  <a:cubicBezTo>
                    <a:pt x="91" y="65"/>
                    <a:pt x="90" y="65"/>
                    <a:pt x="90" y="64"/>
                  </a:cubicBezTo>
                  <a:cubicBezTo>
                    <a:pt x="90" y="64"/>
                    <a:pt x="90" y="63"/>
                    <a:pt x="90" y="63"/>
                  </a:cubicBezTo>
                  <a:cubicBezTo>
                    <a:pt x="88" y="64"/>
                    <a:pt x="88" y="64"/>
                    <a:pt x="88" y="64"/>
                  </a:cubicBezTo>
                  <a:cubicBezTo>
                    <a:pt x="88" y="64"/>
                    <a:pt x="89" y="65"/>
                    <a:pt x="90" y="67"/>
                  </a:cubicBezTo>
                  <a:lnTo>
                    <a:pt x="91" y="66"/>
                  </a:lnTo>
                  <a:close/>
                  <a:moveTo>
                    <a:pt x="128" y="58"/>
                  </a:moveTo>
                  <a:cubicBezTo>
                    <a:pt x="127" y="57"/>
                    <a:pt x="127" y="56"/>
                    <a:pt x="126" y="56"/>
                  </a:cubicBezTo>
                  <a:cubicBezTo>
                    <a:pt x="125" y="57"/>
                    <a:pt x="125" y="57"/>
                    <a:pt x="125" y="57"/>
                  </a:cubicBezTo>
                  <a:cubicBezTo>
                    <a:pt x="126" y="57"/>
                    <a:pt x="126" y="58"/>
                    <a:pt x="127" y="59"/>
                  </a:cubicBezTo>
                  <a:lnTo>
                    <a:pt x="128" y="58"/>
                  </a:lnTo>
                  <a:close/>
                  <a:moveTo>
                    <a:pt x="115" y="71"/>
                  </a:moveTo>
                  <a:cubicBezTo>
                    <a:pt x="115" y="71"/>
                    <a:pt x="115" y="71"/>
                    <a:pt x="115" y="71"/>
                  </a:cubicBezTo>
                  <a:cubicBezTo>
                    <a:pt x="115" y="72"/>
                    <a:pt x="116" y="73"/>
                    <a:pt x="116" y="74"/>
                  </a:cubicBezTo>
                  <a:cubicBezTo>
                    <a:pt x="118" y="74"/>
                    <a:pt x="118" y="74"/>
                    <a:pt x="118" y="74"/>
                  </a:cubicBezTo>
                  <a:cubicBezTo>
                    <a:pt x="117" y="73"/>
                    <a:pt x="117" y="72"/>
                    <a:pt x="116" y="71"/>
                  </a:cubicBezTo>
                  <a:lnTo>
                    <a:pt x="115" y="71"/>
                  </a:lnTo>
                  <a:close/>
                  <a:moveTo>
                    <a:pt x="134" y="33"/>
                  </a:moveTo>
                  <a:cubicBezTo>
                    <a:pt x="135" y="33"/>
                    <a:pt x="135" y="33"/>
                    <a:pt x="135" y="34"/>
                  </a:cubicBezTo>
                  <a:cubicBezTo>
                    <a:pt x="136" y="32"/>
                    <a:pt x="136" y="32"/>
                    <a:pt x="136" y="32"/>
                  </a:cubicBezTo>
                  <a:cubicBezTo>
                    <a:pt x="136" y="32"/>
                    <a:pt x="135" y="32"/>
                    <a:pt x="135" y="32"/>
                  </a:cubicBezTo>
                  <a:cubicBezTo>
                    <a:pt x="134" y="31"/>
                    <a:pt x="134" y="31"/>
                    <a:pt x="133" y="31"/>
                  </a:cubicBezTo>
                  <a:cubicBezTo>
                    <a:pt x="133" y="33"/>
                    <a:pt x="133" y="33"/>
                    <a:pt x="133" y="33"/>
                  </a:cubicBezTo>
                  <a:cubicBezTo>
                    <a:pt x="133" y="33"/>
                    <a:pt x="134" y="33"/>
                    <a:pt x="134" y="33"/>
                  </a:cubicBezTo>
                  <a:close/>
                  <a:moveTo>
                    <a:pt x="125" y="36"/>
                  </a:moveTo>
                  <a:cubicBezTo>
                    <a:pt x="124" y="34"/>
                    <a:pt x="124" y="34"/>
                    <a:pt x="124" y="34"/>
                  </a:cubicBezTo>
                  <a:cubicBezTo>
                    <a:pt x="123" y="35"/>
                    <a:pt x="122" y="36"/>
                    <a:pt x="122" y="37"/>
                  </a:cubicBezTo>
                  <a:cubicBezTo>
                    <a:pt x="123" y="38"/>
                    <a:pt x="123" y="38"/>
                    <a:pt x="123" y="38"/>
                  </a:cubicBezTo>
                  <a:cubicBezTo>
                    <a:pt x="124" y="37"/>
                    <a:pt x="124" y="36"/>
                    <a:pt x="125" y="36"/>
                  </a:cubicBezTo>
                  <a:close/>
                  <a:moveTo>
                    <a:pt x="123" y="63"/>
                  </a:moveTo>
                  <a:cubicBezTo>
                    <a:pt x="122" y="63"/>
                    <a:pt x="121" y="64"/>
                    <a:pt x="120" y="64"/>
                  </a:cubicBezTo>
                  <a:cubicBezTo>
                    <a:pt x="120" y="65"/>
                    <a:pt x="120" y="65"/>
                    <a:pt x="120" y="65"/>
                  </a:cubicBezTo>
                  <a:cubicBezTo>
                    <a:pt x="121" y="65"/>
                    <a:pt x="122" y="65"/>
                    <a:pt x="123" y="65"/>
                  </a:cubicBezTo>
                  <a:lnTo>
                    <a:pt x="123" y="63"/>
                  </a:lnTo>
                  <a:close/>
                  <a:moveTo>
                    <a:pt x="117" y="65"/>
                  </a:moveTo>
                  <a:cubicBezTo>
                    <a:pt x="116" y="66"/>
                    <a:pt x="115" y="66"/>
                    <a:pt x="115" y="67"/>
                  </a:cubicBezTo>
                  <a:cubicBezTo>
                    <a:pt x="115" y="67"/>
                    <a:pt x="115" y="67"/>
                    <a:pt x="115" y="67"/>
                  </a:cubicBezTo>
                  <a:cubicBezTo>
                    <a:pt x="115" y="68"/>
                    <a:pt x="115" y="68"/>
                    <a:pt x="115" y="68"/>
                  </a:cubicBezTo>
                  <a:cubicBezTo>
                    <a:pt x="116" y="68"/>
                    <a:pt x="116" y="68"/>
                    <a:pt x="116" y="68"/>
                  </a:cubicBezTo>
                  <a:cubicBezTo>
                    <a:pt x="116" y="68"/>
                    <a:pt x="116" y="68"/>
                    <a:pt x="116" y="68"/>
                  </a:cubicBezTo>
                  <a:cubicBezTo>
                    <a:pt x="116" y="68"/>
                    <a:pt x="116" y="68"/>
                    <a:pt x="116" y="68"/>
                  </a:cubicBezTo>
                  <a:cubicBezTo>
                    <a:pt x="117" y="67"/>
                    <a:pt x="117" y="67"/>
                    <a:pt x="118" y="66"/>
                  </a:cubicBezTo>
                  <a:lnTo>
                    <a:pt x="117" y="65"/>
                  </a:lnTo>
                  <a:close/>
                  <a:moveTo>
                    <a:pt x="4" y="113"/>
                  </a:moveTo>
                  <a:cubicBezTo>
                    <a:pt x="5" y="114"/>
                    <a:pt x="6" y="115"/>
                    <a:pt x="6" y="116"/>
                  </a:cubicBezTo>
                  <a:cubicBezTo>
                    <a:pt x="7" y="115"/>
                    <a:pt x="7" y="115"/>
                    <a:pt x="7" y="115"/>
                  </a:cubicBezTo>
                  <a:cubicBezTo>
                    <a:pt x="7" y="114"/>
                    <a:pt x="6" y="113"/>
                    <a:pt x="6" y="112"/>
                  </a:cubicBezTo>
                  <a:lnTo>
                    <a:pt x="4" y="113"/>
                  </a:lnTo>
                  <a:close/>
                  <a:moveTo>
                    <a:pt x="123" y="54"/>
                  </a:moveTo>
                  <a:cubicBezTo>
                    <a:pt x="124" y="53"/>
                    <a:pt x="124" y="53"/>
                    <a:pt x="124" y="53"/>
                  </a:cubicBezTo>
                  <a:cubicBezTo>
                    <a:pt x="124" y="53"/>
                    <a:pt x="123" y="53"/>
                    <a:pt x="123" y="52"/>
                  </a:cubicBezTo>
                  <a:cubicBezTo>
                    <a:pt x="123" y="52"/>
                    <a:pt x="122" y="51"/>
                    <a:pt x="122" y="51"/>
                  </a:cubicBezTo>
                  <a:cubicBezTo>
                    <a:pt x="121" y="52"/>
                    <a:pt x="121" y="52"/>
                    <a:pt x="121" y="52"/>
                  </a:cubicBezTo>
                  <a:cubicBezTo>
                    <a:pt x="121" y="52"/>
                    <a:pt x="121" y="53"/>
                    <a:pt x="122" y="53"/>
                  </a:cubicBezTo>
                  <a:cubicBezTo>
                    <a:pt x="122" y="54"/>
                    <a:pt x="122" y="54"/>
                    <a:pt x="123" y="54"/>
                  </a:cubicBezTo>
                  <a:close/>
                  <a:moveTo>
                    <a:pt x="42" y="130"/>
                  </a:moveTo>
                  <a:cubicBezTo>
                    <a:pt x="43" y="131"/>
                    <a:pt x="44" y="132"/>
                    <a:pt x="44" y="133"/>
                  </a:cubicBezTo>
                  <a:cubicBezTo>
                    <a:pt x="45" y="132"/>
                    <a:pt x="45" y="132"/>
                    <a:pt x="45" y="132"/>
                  </a:cubicBezTo>
                  <a:cubicBezTo>
                    <a:pt x="45" y="131"/>
                    <a:pt x="44" y="130"/>
                    <a:pt x="44" y="130"/>
                  </a:cubicBezTo>
                  <a:lnTo>
                    <a:pt x="42" y="130"/>
                  </a:lnTo>
                  <a:close/>
                  <a:moveTo>
                    <a:pt x="46" y="142"/>
                  </a:moveTo>
                  <a:cubicBezTo>
                    <a:pt x="46" y="143"/>
                    <a:pt x="46" y="144"/>
                    <a:pt x="46" y="145"/>
                  </a:cubicBezTo>
                  <a:cubicBezTo>
                    <a:pt x="47" y="145"/>
                    <a:pt x="47" y="145"/>
                    <a:pt x="47" y="145"/>
                  </a:cubicBezTo>
                  <a:cubicBezTo>
                    <a:pt x="47" y="144"/>
                    <a:pt x="47" y="143"/>
                    <a:pt x="47" y="142"/>
                  </a:cubicBezTo>
                  <a:lnTo>
                    <a:pt x="46" y="142"/>
                  </a:lnTo>
                  <a:close/>
                  <a:moveTo>
                    <a:pt x="45" y="136"/>
                  </a:moveTo>
                  <a:cubicBezTo>
                    <a:pt x="45" y="137"/>
                    <a:pt x="45" y="138"/>
                    <a:pt x="46" y="139"/>
                  </a:cubicBezTo>
                  <a:cubicBezTo>
                    <a:pt x="47" y="138"/>
                    <a:pt x="47" y="138"/>
                    <a:pt x="47" y="138"/>
                  </a:cubicBezTo>
                  <a:cubicBezTo>
                    <a:pt x="47" y="137"/>
                    <a:pt x="47" y="136"/>
                    <a:pt x="47" y="135"/>
                  </a:cubicBezTo>
                  <a:lnTo>
                    <a:pt x="45" y="136"/>
                  </a:lnTo>
                  <a:close/>
                  <a:moveTo>
                    <a:pt x="46" y="148"/>
                  </a:moveTo>
                  <a:cubicBezTo>
                    <a:pt x="46" y="149"/>
                    <a:pt x="47" y="150"/>
                    <a:pt x="47" y="151"/>
                  </a:cubicBezTo>
                  <a:cubicBezTo>
                    <a:pt x="48" y="150"/>
                    <a:pt x="48" y="150"/>
                    <a:pt x="48" y="150"/>
                  </a:cubicBezTo>
                  <a:cubicBezTo>
                    <a:pt x="48" y="150"/>
                    <a:pt x="48" y="149"/>
                    <a:pt x="48" y="148"/>
                  </a:cubicBezTo>
                  <a:lnTo>
                    <a:pt x="46" y="148"/>
                  </a:lnTo>
                  <a:close/>
                  <a:moveTo>
                    <a:pt x="95" y="71"/>
                  </a:moveTo>
                  <a:cubicBezTo>
                    <a:pt x="94" y="70"/>
                    <a:pt x="93" y="70"/>
                    <a:pt x="93" y="69"/>
                  </a:cubicBezTo>
                  <a:cubicBezTo>
                    <a:pt x="92" y="70"/>
                    <a:pt x="92" y="70"/>
                    <a:pt x="92" y="70"/>
                  </a:cubicBezTo>
                  <a:cubicBezTo>
                    <a:pt x="92" y="70"/>
                    <a:pt x="93" y="71"/>
                    <a:pt x="93" y="72"/>
                  </a:cubicBezTo>
                  <a:lnTo>
                    <a:pt x="95" y="71"/>
                  </a:lnTo>
                  <a:close/>
                  <a:moveTo>
                    <a:pt x="48" y="154"/>
                  </a:moveTo>
                  <a:cubicBezTo>
                    <a:pt x="49" y="155"/>
                    <a:pt x="49" y="156"/>
                    <a:pt x="50" y="157"/>
                  </a:cubicBezTo>
                  <a:cubicBezTo>
                    <a:pt x="51" y="156"/>
                    <a:pt x="51" y="156"/>
                    <a:pt x="51" y="156"/>
                  </a:cubicBezTo>
                  <a:cubicBezTo>
                    <a:pt x="50" y="155"/>
                    <a:pt x="50" y="154"/>
                    <a:pt x="50" y="153"/>
                  </a:cubicBezTo>
                  <a:lnTo>
                    <a:pt x="48" y="154"/>
                  </a:lnTo>
                  <a:close/>
                  <a:moveTo>
                    <a:pt x="38" y="126"/>
                  </a:moveTo>
                  <a:cubicBezTo>
                    <a:pt x="39" y="127"/>
                    <a:pt x="40" y="127"/>
                    <a:pt x="41" y="128"/>
                  </a:cubicBezTo>
                  <a:cubicBezTo>
                    <a:pt x="42" y="127"/>
                    <a:pt x="42" y="127"/>
                    <a:pt x="42" y="127"/>
                  </a:cubicBezTo>
                  <a:cubicBezTo>
                    <a:pt x="41" y="126"/>
                    <a:pt x="40" y="126"/>
                    <a:pt x="39" y="125"/>
                  </a:cubicBezTo>
                  <a:lnTo>
                    <a:pt x="38" y="126"/>
                  </a:lnTo>
                  <a:close/>
                  <a:moveTo>
                    <a:pt x="21" y="120"/>
                  </a:moveTo>
                  <a:cubicBezTo>
                    <a:pt x="21" y="122"/>
                    <a:pt x="21" y="122"/>
                    <a:pt x="21" y="122"/>
                  </a:cubicBezTo>
                  <a:cubicBezTo>
                    <a:pt x="22" y="122"/>
                    <a:pt x="23" y="122"/>
                    <a:pt x="24" y="122"/>
                  </a:cubicBezTo>
                  <a:cubicBezTo>
                    <a:pt x="24" y="120"/>
                    <a:pt x="24" y="120"/>
                    <a:pt x="24" y="120"/>
                  </a:cubicBezTo>
                  <a:cubicBezTo>
                    <a:pt x="23" y="120"/>
                    <a:pt x="22" y="120"/>
                    <a:pt x="21" y="120"/>
                  </a:cubicBezTo>
                  <a:close/>
                  <a:moveTo>
                    <a:pt x="15" y="119"/>
                  </a:moveTo>
                  <a:cubicBezTo>
                    <a:pt x="15" y="119"/>
                    <a:pt x="15" y="119"/>
                    <a:pt x="15" y="119"/>
                  </a:cubicBezTo>
                  <a:cubicBezTo>
                    <a:pt x="15" y="120"/>
                    <a:pt x="15" y="120"/>
                    <a:pt x="15" y="120"/>
                  </a:cubicBezTo>
                  <a:cubicBezTo>
                    <a:pt x="15" y="120"/>
                    <a:pt x="15" y="120"/>
                    <a:pt x="15" y="120"/>
                  </a:cubicBezTo>
                  <a:cubicBezTo>
                    <a:pt x="16" y="121"/>
                    <a:pt x="17" y="121"/>
                    <a:pt x="18" y="121"/>
                  </a:cubicBezTo>
                  <a:cubicBezTo>
                    <a:pt x="18" y="120"/>
                    <a:pt x="18" y="120"/>
                    <a:pt x="18" y="120"/>
                  </a:cubicBezTo>
                  <a:cubicBezTo>
                    <a:pt x="17" y="119"/>
                    <a:pt x="16" y="119"/>
                    <a:pt x="15" y="119"/>
                  </a:cubicBezTo>
                  <a:close/>
                  <a:moveTo>
                    <a:pt x="12" y="118"/>
                  </a:moveTo>
                  <a:cubicBezTo>
                    <a:pt x="11" y="117"/>
                    <a:pt x="10" y="117"/>
                    <a:pt x="10" y="117"/>
                  </a:cubicBezTo>
                  <a:cubicBezTo>
                    <a:pt x="9" y="118"/>
                    <a:pt x="9" y="118"/>
                    <a:pt x="9" y="118"/>
                  </a:cubicBezTo>
                  <a:cubicBezTo>
                    <a:pt x="9" y="118"/>
                    <a:pt x="10" y="119"/>
                    <a:pt x="11" y="119"/>
                  </a:cubicBezTo>
                  <a:cubicBezTo>
                    <a:pt x="12" y="119"/>
                    <a:pt x="12" y="119"/>
                    <a:pt x="12" y="119"/>
                  </a:cubicBezTo>
                  <a:cubicBezTo>
                    <a:pt x="12" y="118"/>
                    <a:pt x="12" y="118"/>
                    <a:pt x="12" y="118"/>
                  </a:cubicBezTo>
                  <a:close/>
                  <a:moveTo>
                    <a:pt x="98" y="76"/>
                  </a:moveTo>
                  <a:cubicBezTo>
                    <a:pt x="97" y="75"/>
                    <a:pt x="97" y="75"/>
                    <a:pt x="96" y="74"/>
                  </a:cubicBezTo>
                  <a:cubicBezTo>
                    <a:pt x="95" y="75"/>
                    <a:pt x="95" y="75"/>
                    <a:pt x="95" y="75"/>
                  </a:cubicBezTo>
                  <a:cubicBezTo>
                    <a:pt x="96" y="76"/>
                    <a:pt x="96" y="76"/>
                    <a:pt x="97" y="77"/>
                  </a:cubicBezTo>
                  <a:lnTo>
                    <a:pt x="98" y="76"/>
                  </a:lnTo>
                  <a:close/>
                  <a:moveTo>
                    <a:pt x="27" y="121"/>
                  </a:moveTo>
                  <a:cubicBezTo>
                    <a:pt x="27" y="122"/>
                    <a:pt x="27" y="122"/>
                    <a:pt x="27" y="122"/>
                  </a:cubicBezTo>
                  <a:cubicBezTo>
                    <a:pt x="28" y="123"/>
                    <a:pt x="29" y="123"/>
                    <a:pt x="30" y="123"/>
                  </a:cubicBezTo>
                  <a:cubicBezTo>
                    <a:pt x="30" y="122"/>
                    <a:pt x="30" y="122"/>
                    <a:pt x="30" y="122"/>
                  </a:cubicBezTo>
                  <a:cubicBezTo>
                    <a:pt x="29" y="121"/>
                    <a:pt x="28" y="121"/>
                    <a:pt x="27" y="121"/>
                  </a:cubicBezTo>
                  <a:close/>
                  <a:moveTo>
                    <a:pt x="33" y="122"/>
                  </a:moveTo>
                  <a:cubicBezTo>
                    <a:pt x="33" y="124"/>
                    <a:pt x="33" y="124"/>
                    <a:pt x="33" y="124"/>
                  </a:cubicBezTo>
                  <a:cubicBezTo>
                    <a:pt x="34" y="124"/>
                    <a:pt x="35" y="124"/>
                    <a:pt x="36" y="125"/>
                  </a:cubicBezTo>
                  <a:cubicBezTo>
                    <a:pt x="36" y="123"/>
                    <a:pt x="36" y="123"/>
                    <a:pt x="36" y="123"/>
                  </a:cubicBezTo>
                  <a:cubicBezTo>
                    <a:pt x="35" y="123"/>
                    <a:pt x="34" y="123"/>
                    <a:pt x="33" y="122"/>
                  </a:cubicBezTo>
                  <a:close/>
                  <a:moveTo>
                    <a:pt x="149" y="65"/>
                  </a:moveTo>
                  <a:cubicBezTo>
                    <a:pt x="147" y="66"/>
                    <a:pt x="147" y="66"/>
                    <a:pt x="147" y="66"/>
                  </a:cubicBezTo>
                  <a:cubicBezTo>
                    <a:pt x="148" y="66"/>
                    <a:pt x="148" y="67"/>
                    <a:pt x="149" y="67"/>
                  </a:cubicBezTo>
                  <a:cubicBezTo>
                    <a:pt x="150" y="68"/>
                    <a:pt x="150" y="68"/>
                    <a:pt x="150" y="68"/>
                  </a:cubicBezTo>
                  <a:cubicBezTo>
                    <a:pt x="151" y="67"/>
                    <a:pt x="151" y="67"/>
                    <a:pt x="151" y="67"/>
                  </a:cubicBezTo>
                  <a:cubicBezTo>
                    <a:pt x="151" y="66"/>
                    <a:pt x="150" y="66"/>
                    <a:pt x="150" y="66"/>
                  </a:cubicBezTo>
                  <a:cubicBezTo>
                    <a:pt x="149" y="66"/>
                    <a:pt x="149" y="65"/>
                    <a:pt x="149" y="65"/>
                  </a:cubicBezTo>
                  <a:close/>
                  <a:moveTo>
                    <a:pt x="160" y="44"/>
                  </a:moveTo>
                  <a:cubicBezTo>
                    <a:pt x="161" y="44"/>
                    <a:pt x="162" y="44"/>
                    <a:pt x="163" y="45"/>
                  </a:cubicBezTo>
                  <a:cubicBezTo>
                    <a:pt x="164" y="43"/>
                    <a:pt x="164" y="43"/>
                    <a:pt x="164" y="43"/>
                  </a:cubicBezTo>
                  <a:cubicBezTo>
                    <a:pt x="163" y="43"/>
                    <a:pt x="161" y="43"/>
                    <a:pt x="160" y="42"/>
                  </a:cubicBezTo>
                  <a:lnTo>
                    <a:pt x="160" y="44"/>
                  </a:lnTo>
                  <a:close/>
                  <a:moveTo>
                    <a:pt x="152" y="46"/>
                  </a:moveTo>
                  <a:cubicBezTo>
                    <a:pt x="151" y="45"/>
                    <a:pt x="151" y="45"/>
                    <a:pt x="151" y="45"/>
                  </a:cubicBezTo>
                  <a:cubicBezTo>
                    <a:pt x="150" y="46"/>
                    <a:pt x="149" y="46"/>
                    <a:pt x="149" y="47"/>
                  </a:cubicBezTo>
                  <a:cubicBezTo>
                    <a:pt x="150" y="48"/>
                    <a:pt x="150" y="48"/>
                    <a:pt x="150" y="48"/>
                  </a:cubicBezTo>
                  <a:cubicBezTo>
                    <a:pt x="150" y="48"/>
                    <a:pt x="151" y="47"/>
                    <a:pt x="152" y="46"/>
                  </a:cubicBezTo>
                  <a:close/>
                  <a:moveTo>
                    <a:pt x="154" y="44"/>
                  </a:moveTo>
                  <a:cubicBezTo>
                    <a:pt x="155" y="45"/>
                    <a:pt x="155" y="45"/>
                    <a:pt x="155" y="45"/>
                  </a:cubicBezTo>
                  <a:cubicBezTo>
                    <a:pt x="156" y="45"/>
                    <a:pt x="156" y="44"/>
                    <a:pt x="157" y="44"/>
                  </a:cubicBezTo>
                  <a:cubicBezTo>
                    <a:pt x="157" y="42"/>
                    <a:pt x="157" y="42"/>
                    <a:pt x="157" y="42"/>
                  </a:cubicBezTo>
                  <a:cubicBezTo>
                    <a:pt x="156" y="43"/>
                    <a:pt x="155" y="43"/>
                    <a:pt x="154" y="44"/>
                  </a:cubicBezTo>
                  <a:close/>
                  <a:moveTo>
                    <a:pt x="169" y="47"/>
                  </a:moveTo>
                  <a:cubicBezTo>
                    <a:pt x="168" y="46"/>
                    <a:pt x="167" y="46"/>
                    <a:pt x="166" y="45"/>
                  </a:cubicBezTo>
                  <a:cubicBezTo>
                    <a:pt x="165" y="46"/>
                    <a:pt x="165" y="46"/>
                    <a:pt x="165" y="46"/>
                  </a:cubicBezTo>
                  <a:cubicBezTo>
                    <a:pt x="166" y="47"/>
                    <a:pt x="167" y="47"/>
                    <a:pt x="168" y="48"/>
                  </a:cubicBezTo>
                  <a:lnTo>
                    <a:pt x="169" y="47"/>
                  </a:lnTo>
                  <a:close/>
                  <a:moveTo>
                    <a:pt x="137" y="72"/>
                  </a:moveTo>
                  <a:cubicBezTo>
                    <a:pt x="137" y="73"/>
                    <a:pt x="137" y="74"/>
                    <a:pt x="138" y="75"/>
                  </a:cubicBezTo>
                  <a:cubicBezTo>
                    <a:pt x="139" y="75"/>
                    <a:pt x="139" y="75"/>
                    <a:pt x="139" y="75"/>
                  </a:cubicBezTo>
                  <a:cubicBezTo>
                    <a:pt x="139" y="74"/>
                    <a:pt x="139" y="73"/>
                    <a:pt x="139" y="72"/>
                  </a:cubicBezTo>
                  <a:lnTo>
                    <a:pt x="137" y="72"/>
                  </a:lnTo>
                  <a:close/>
                  <a:moveTo>
                    <a:pt x="153" y="64"/>
                  </a:moveTo>
                  <a:cubicBezTo>
                    <a:pt x="152" y="64"/>
                    <a:pt x="151" y="64"/>
                    <a:pt x="151" y="64"/>
                  </a:cubicBezTo>
                  <a:cubicBezTo>
                    <a:pt x="150" y="64"/>
                    <a:pt x="150" y="64"/>
                    <a:pt x="150" y="64"/>
                  </a:cubicBezTo>
                  <a:cubicBezTo>
                    <a:pt x="150" y="65"/>
                    <a:pt x="150" y="65"/>
                    <a:pt x="150" y="65"/>
                  </a:cubicBezTo>
                  <a:cubicBezTo>
                    <a:pt x="151" y="65"/>
                    <a:pt x="151" y="65"/>
                    <a:pt x="151" y="65"/>
                  </a:cubicBezTo>
                  <a:cubicBezTo>
                    <a:pt x="151" y="65"/>
                    <a:pt x="152" y="65"/>
                    <a:pt x="153" y="65"/>
                  </a:cubicBezTo>
                  <a:lnTo>
                    <a:pt x="153" y="64"/>
                  </a:lnTo>
                  <a:close/>
                  <a:moveTo>
                    <a:pt x="169" y="53"/>
                  </a:moveTo>
                  <a:cubicBezTo>
                    <a:pt x="170" y="54"/>
                    <a:pt x="170" y="54"/>
                    <a:pt x="170" y="54"/>
                  </a:cubicBezTo>
                  <a:cubicBezTo>
                    <a:pt x="170" y="53"/>
                    <a:pt x="170" y="53"/>
                    <a:pt x="170" y="52"/>
                  </a:cubicBezTo>
                  <a:cubicBezTo>
                    <a:pt x="170" y="51"/>
                    <a:pt x="170" y="51"/>
                    <a:pt x="170" y="50"/>
                  </a:cubicBezTo>
                  <a:cubicBezTo>
                    <a:pt x="169" y="51"/>
                    <a:pt x="169" y="51"/>
                    <a:pt x="169" y="51"/>
                  </a:cubicBezTo>
                  <a:cubicBezTo>
                    <a:pt x="169" y="51"/>
                    <a:pt x="169" y="51"/>
                    <a:pt x="169" y="52"/>
                  </a:cubicBezTo>
                  <a:cubicBezTo>
                    <a:pt x="169" y="52"/>
                    <a:pt x="169" y="53"/>
                    <a:pt x="169" y="53"/>
                  </a:cubicBezTo>
                  <a:close/>
                  <a:moveTo>
                    <a:pt x="165" y="61"/>
                  </a:moveTo>
                  <a:cubicBezTo>
                    <a:pt x="164" y="61"/>
                    <a:pt x="164" y="61"/>
                    <a:pt x="164" y="61"/>
                  </a:cubicBezTo>
                  <a:cubicBezTo>
                    <a:pt x="163" y="62"/>
                    <a:pt x="163" y="62"/>
                    <a:pt x="162" y="62"/>
                  </a:cubicBezTo>
                  <a:cubicBezTo>
                    <a:pt x="163" y="63"/>
                    <a:pt x="163" y="63"/>
                    <a:pt x="163" y="63"/>
                  </a:cubicBezTo>
                  <a:cubicBezTo>
                    <a:pt x="163" y="63"/>
                    <a:pt x="164" y="63"/>
                    <a:pt x="164" y="63"/>
                  </a:cubicBezTo>
                  <a:cubicBezTo>
                    <a:pt x="165" y="62"/>
                    <a:pt x="165" y="62"/>
                    <a:pt x="166" y="62"/>
                  </a:cubicBezTo>
                  <a:lnTo>
                    <a:pt x="165" y="61"/>
                  </a:lnTo>
                  <a:close/>
                  <a:moveTo>
                    <a:pt x="155" y="75"/>
                  </a:moveTo>
                  <a:cubicBezTo>
                    <a:pt x="155" y="75"/>
                    <a:pt x="155" y="76"/>
                    <a:pt x="155" y="77"/>
                  </a:cubicBezTo>
                  <a:cubicBezTo>
                    <a:pt x="156" y="78"/>
                    <a:pt x="156" y="78"/>
                    <a:pt x="156" y="78"/>
                  </a:cubicBezTo>
                  <a:cubicBezTo>
                    <a:pt x="157" y="77"/>
                    <a:pt x="157" y="75"/>
                    <a:pt x="157" y="74"/>
                  </a:cubicBezTo>
                  <a:lnTo>
                    <a:pt x="155" y="75"/>
                  </a:lnTo>
                  <a:close/>
                  <a:moveTo>
                    <a:pt x="153" y="70"/>
                  </a:moveTo>
                  <a:cubicBezTo>
                    <a:pt x="153" y="70"/>
                    <a:pt x="154" y="71"/>
                    <a:pt x="154" y="72"/>
                  </a:cubicBezTo>
                  <a:cubicBezTo>
                    <a:pt x="156" y="71"/>
                    <a:pt x="156" y="71"/>
                    <a:pt x="156" y="71"/>
                  </a:cubicBezTo>
                  <a:cubicBezTo>
                    <a:pt x="155" y="70"/>
                    <a:pt x="154" y="69"/>
                    <a:pt x="154" y="69"/>
                  </a:cubicBezTo>
                  <a:lnTo>
                    <a:pt x="153" y="70"/>
                  </a:lnTo>
                  <a:close/>
                  <a:moveTo>
                    <a:pt x="159" y="63"/>
                  </a:moveTo>
                  <a:cubicBezTo>
                    <a:pt x="158" y="63"/>
                    <a:pt x="157" y="64"/>
                    <a:pt x="156" y="64"/>
                  </a:cubicBezTo>
                  <a:cubicBezTo>
                    <a:pt x="157" y="65"/>
                    <a:pt x="157" y="65"/>
                    <a:pt x="157" y="65"/>
                  </a:cubicBezTo>
                  <a:cubicBezTo>
                    <a:pt x="158" y="65"/>
                    <a:pt x="159" y="65"/>
                    <a:pt x="160" y="65"/>
                  </a:cubicBezTo>
                  <a:lnTo>
                    <a:pt x="159" y="63"/>
                  </a:lnTo>
                  <a:close/>
                  <a:moveTo>
                    <a:pt x="137" y="69"/>
                  </a:moveTo>
                  <a:cubicBezTo>
                    <a:pt x="136" y="68"/>
                    <a:pt x="136" y="68"/>
                    <a:pt x="136" y="68"/>
                  </a:cubicBezTo>
                  <a:cubicBezTo>
                    <a:pt x="134" y="71"/>
                    <a:pt x="134" y="71"/>
                    <a:pt x="134" y="71"/>
                  </a:cubicBezTo>
                  <a:cubicBezTo>
                    <a:pt x="135" y="72"/>
                    <a:pt x="135" y="72"/>
                    <a:pt x="135" y="72"/>
                  </a:cubicBezTo>
                  <a:lnTo>
                    <a:pt x="137" y="69"/>
                  </a:lnTo>
                  <a:close/>
                  <a:moveTo>
                    <a:pt x="139" y="34"/>
                  </a:moveTo>
                  <a:cubicBezTo>
                    <a:pt x="138" y="35"/>
                    <a:pt x="138" y="35"/>
                    <a:pt x="138" y="35"/>
                  </a:cubicBezTo>
                  <a:cubicBezTo>
                    <a:pt x="138" y="36"/>
                    <a:pt x="138" y="36"/>
                    <a:pt x="139" y="36"/>
                  </a:cubicBezTo>
                  <a:cubicBezTo>
                    <a:pt x="139" y="37"/>
                    <a:pt x="139" y="37"/>
                    <a:pt x="139" y="38"/>
                  </a:cubicBezTo>
                  <a:cubicBezTo>
                    <a:pt x="141" y="37"/>
                    <a:pt x="141" y="37"/>
                    <a:pt x="141" y="37"/>
                  </a:cubicBezTo>
                  <a:cubicBezTo>
                    <a:pt x="140" y="36"/>
                    <a:pt x="140" y="36"/>
                    <a:pt x="140" y="35"/>
                  </a:cubicBezTo>
                  <a:cubicBezTo>
                    <a:pt x="139" y="35"/>
                    <a:pt x="139" y="35"/>
                    <a:pt x="139" y="34"/>
                  </a:cubicBezTo>
                  <a:close/>
                  <a:moveTo>
                    <a:pt x="141" y="40"/>
                  </a:moveTo>
                  <a:cubicBezTo>
                    <a:pt x="141" y="41"/>
                    <a:pt x="141" y="42"/>
                    <a:pt x="141" y="43"/>
                  </a:cubicBezTo>
                  <a:cubicBezTo>
                    <a:pt x="143" y="43"/>
                    <a:pt x="143" y="43"/>
                    <a:pt x="143" y="43"/>
                  </a:cubicBezTo>
                  <a:cubicBezTo>
                    <a:pt x="143" y="42"/>
                    <a:pt x="142" y="41"/>
                    <a:pt x="142" y="40"/>
                  </a:cubicBezTo>
                  <a:lnTo>
                    <a:pt x="141" y="40"/>
                  </a:lnTo>
                  <a:close/>
                  <a:moveTo>
                    <a:pt x="119" y="76"/>
                  </a:moveTo>
                  <a:cubicBezTo>
                    <a:pt x="118" y="77"/>
                    <a:pt x="118" y="77"/>
                    <a:pt x="118" y="77"/>
                  </a:cubicBezTo>
                  <a:cubicBezTo>
                    <a:pt x="119" y="78"/>
                    <a:pt x="120" y="78"/>
                    <a:pt x="121" y="79"/>
                  </a:cubicBezTo>
                  <a:cubicBezTo>
                    <a:pt x="121" y="79"/>
                    <a:pt x="121" y="79"/>
                    <a:pt x="121" y="79"/>
                  </a:cubicBezTo>
                  <a:cubicBezTo>
                    <a:pt x="122" y="78"/>
                    <a:pt x="122" y="78"/>
                    <a:pt x="122" y="78"/>
                  </a:cubicBezTo>
                  <a:cubicBezTo>
                    <a:pt x="121" y="77"/>
                    <a:pt x="121" y="77"/>
                    <a:pt x="121" y="77"/>
                  </a:cubicBezTo>
                  <a:cubicBezTo>
                    <a:pt x="121" y="77"/>
                    <a:pt x="120" y="77"/>
                    <a:pt x="119" y="76"/>
                  </a:cubicBezTo>
                  <a:close/>
                  <a:moveTo>
                    <a:pt x="141" y="49"/>
                  </a:moveTo>
                  <a:cubicBezTo>
                    <a:pt x="142" y="49"/>
                    <a:pt x="142" y="49"/>
                    <a:pt x="142" y="49"/>
                  </a:cubicBezTo>
                  <a:cubicBezTo>
                    <a:pt x="142" y="49"/>
                    <a:pt x="143" y="48"/>
                    <a:pt x="143" y="46"/>
                  </a:cubicBezTo>
                  <a:cubicBezTo>
                    <a:pt x="141" y="46"/>
                    <a:pt x="141" y="46"/>
                    <a:pt x="141" y="46"/>
                  </a:cubicBezTo>
                  <a:cubicBezTo>
                    <a:pt x="141" y="47"/>
                    <a:pt x="141" y="48"/>
                    <a:pt x="141" y="48"/>
                  </a:cubicBezTo>
                  <a:cubicBezTo>
                    <a:pt x="141" y="49"/>
                    <a:pt x="141" y="49"/>
                    <a:pt x="141" y="49"/>
                  </a:cubicBezTo>
                  <a:close/>
                  <a:moveTo>
                    <a:pt x="126" y="64"/>
                  </a:moveTo>
                  <a:cubicBezTo>
                    <a:pt x="127" y="64"/>
                    <a:pt x="127" y="64"/>
                    <a:pt x="128" y="64"/>
                  </a:cubicBezTo>
                  <a:cubicBezTo>
                    <a:pt x="128" y="64"/>
                    <a:pt x="129" y="64"/>
                    <a:pt x="129" y="64"/>
                  </a:cubicBezTo>
                  <a:cubicBezTo>
                    <a:pt x="129" y="62"/>
                    <a:pt x="129" y="62"/>
                    <a:pt x="129" y="62"/>
                  </a:cubicBezTo>
                  <a:cubicBezTo>
                    <a:pt x="129" y="63"/>
                    <a:pt x="128" y="63"/>
                    <a:pt x="128" y="63"/>
                  </a:cubicBezTo>
                  <a:cubicBezTo>
                    <a:pt x="127" y="63"/>
                    <a:pt x="127" y="63"/>
                    <a:pt x="126" y="63"/>
                  </a:cubicBezTo>
                  <a:lnTo>
                    <a:pt x="126" y="64"/>
                  </a:lnTo>
                  <a:close/>
                  <a:moveTo>
                    <a:pt x="133" y="62"/>
                  </a:moveTo>
                  <a:cubicBezTo>
                    <a:pt x="132" y="62"/>
                    <a:pt x="132" y="61"/>
                    <a:pt x="130" y="60"/>
                  </a:cubicBezTo>
                  <a:cubicBezTo>
                    <a:pt x="129" y="61"/>
                    <a:pt x="129" y="61"/>
                    <a:pt x="129" y="61"/>
                  </a:cubicBezTo>
                  <a:cubicBezTo>
                    <a:pt x="131" y="62"/>
                    <a:pt x="131" y="63"/>
                    <a:pt x="132" y="63"/>
                  </a:cubicBezTo>
                  <a:lnTo>
                    <a:pt x="133" y="62"/>
                  </a:lnTo>
                  <a:close/>
                  <a:moveTo>
                    <a:pt x="143" y="55"/>
                  </a:moveTo>
                  <a:cubicBezTo>
                    <a:pt x="142" y="54"/>
                    <a:pt x="142" y="54"/>
                    <a:pt x="142" y="54"/>
                  </a:cubicBezTo>
                  <a:cubicBezTo>
                    <a:pt x="142" y="55"/>
                    <a:pt x="141" y="56"/>
                    <a:pt x="141" y="56"/>
                  </a:cubicBezTo>
                  <a:cubicBezTo>
                    <a:pt x="141" y="56"/>
                    <a:pt x="141" y="56"/>
                    <a:pt x="141" y="56"/>
                  </a:cubicBezTo>
                  <a:cubicBezTo>
                    <a:pt x="141" y="57"/>
                    <a:pt x="141" y="57"/>
                    <a:pt x="141" y="57"/>
                  </a:cubicBezTo>
                  <a:cubicBezTo>
                    <a:pt x="140" y="59"/>
                    <a:pt x="140" y="59"/>
                    <a:pt x="140" y="59"/>
                  </a:cubicBezTo>
                  <a:cubicBezTo>
                    <a:pt x="142" y="57"/>
                    <a:pt x="142" y="57"/>
                    <a:pt x="142" y="57"/>
                  </a:cubicBezTo>
                  <a:cubicBezTo>
                    <a:pt x="142" y="57"/>
                    <a:pt x="143" y="56"/>
                    <a:pt x="143" y="55"/>
                  </a:cubicBezTo>
                  <a:close/>
                  <a:moveTo>
                    <a:pt x="124" y="79"/>
                  </a:moveTo>
                  <a:cubicBezTo>
                    <a:pt x="125" y="79"/>
                    <a:pt x="127" y="78"/>
                    <a:pt x="128" y="78"/>
                  </a:cubicBezTo>
                  <a:cubicBezTo>
                    <a:pt x="127" y="77"/>
                    <a:pt x="127" y="77"/>
                    <a:pt x="127" y="77"/>
                  </a:cubicBezTo>
                  <a:cubicBezTo>
                    <a:pt x="126" y="77"/>
                    <a:pt x="125" y="77"/>
                    <a:pt x="124" y="78"/>
                  </a:cubicBezTo>
                  <a:lnTo>
                    <a:pt x="124" y="79"/>
                  </a:lnTo>
                  <a:close/>
                  <a:moveTo>
                    <a:pt x="129" y="75"/>
                  </a:moveTo>
                  <a:cubicBezTo>
                    <a:pt x="130" y="76"/>
                    <a:pt x="130" y="76"/>
                    <a:pt x="130" y="76"/>
                  </a:cubicBezTo>
                  <a:cubicBezTo>
                    <a:pt x="131" y="75"/>
                    <a:pt x="132" y="75"/>
                    <a:pt x="133" y="74"/>
                  </a:cubicBezTo>
                  <a:cubicBezTo>
                    <a:pt x="132" y="73"/>
                    <a:pt x="132" y="73"/>
                    <a:pt x="132" y="73"/>
                  </a:cubicBezTo>
                  <a:cubicBezTo>
                    <a:pt x="131" y="74"/>
                    <a:pt x="130" y="74"/>
                    <a:pt x="129" y="75"/>
                  </a:cubicBezTo>
                  <a:close/>
                  <a:moveTo>
                    <a:pt x="141" y="53"/>
                  </a:moveTo>
                  <a:cubicBezTo>
                    <a:pt x="142" y="53"/>
                    <a:pt x="142" y="53"/>
                    <a:pt x="142" y="53"/>
                  </a:cubicBezTo>
                  <a:cubicBezTo>
                    <a:pt x="142" y="50"/>
                    <a:pt x="142" y="50"/>
                    <a:pt x="142" y="50"/>
                  </a:cubicBezTo>
                  <a:cubicBezTo>
                    <a:pt x="141" y="50"/>
                    <a:pt x="141" y="50"/>
                    <a:pt x="141" y="50"/>
                  </a:cubicBezTo>
                  <a:lnTo>
                    <a:pt x="141" y="53"/>
                  </a:lnTo>
                  <a:close/>
                  <a:moveTo>
                    <a:pt x="146" y="51"/>
                  </a:moveTo>
                  <a:cubicBezTo>
                    <a:pt x="147" y="51"/>
                    <a:pt x="147" y="51"/>
                    <a:pt x="147" y="50"/>
                  </a:cubicBezTo>
                  <a:cubicBezTo>
                    <a:pt x="146" y="49"/>
                    <a:pt x="146" y="49"/>
                    <a:pt x="146" y="49"/>
                  </a:cubicBezTo>
                  <a:cubicBezTo>
                    <a:pt x="146" y="50"/>
                    <a:pt x="145" y="50"/>
                    <a:pt x="145" y="50"/>
                  </a:cubicBezTo>
                  <a:cubicBezTo>
                    <a:pt x="145" y="51"/>
                    <a:pt x="145" y="51"/>
                    <a:pt x="144" y="52"/>
                  </a:cubicBezTo>
                  <a:cubicBezTo>
                    <a:pt x="145" y="53"/>
                    <a:pt x="145" y="53"/>
                    <a:pt x="145" y="53"/>
                  </a:cubicBezTo>
                  <a:cubicBezTo>
                    <a:pt x="146" y="52"/>
                    <a:pt x="146" y="52"/>
                    <a:pt x="146" y="51"/>
                  </a:cubicBezTo>
                  <a:close/>
                  <a:moveTo>
                    <a:pt x="160" y="193"/>
                  </a:moveTo>
                  <a:cubicBezTo>
                    <a:pt x="160" y="195"/>
                    <a:pt x="160" y="195"/>
                    <a:pt x="160" y="195"/>
                  </a:cubicBezTo>
                  <a:cubicBezTo>
                    <a:pt x="161" y="195"/>
                    <a:pt x="162" y="194"/>
                    <a:pt x="163" y="194"/>
                  </a:cubicBezTo>
                  <a:cubicBezTo>
                    <a:pt x="163" y="192"/>
                    <a:pt x="163" y="192"/>
                    <a:pt x="163" y="192"/>
                  </a:cubicBezTo>
                  <a:cubicBezTo>
                    <a:pt x="162" y="193"/>
                    <a:pt x="161" y="193"/>
                    <a:pt x="160" y="193"/>
                  </a:cubicBezTo>
                  <a:close/>
                  <a:moveTo>
                    <a:pt x="115" y="180"/>
                  </a:moveTo>
                  <a:cubicBezTo>
                    <a:pt x="116" y="181"/>
                    <a:pt x="116" y="182"/>
                    <a:pt x="117" y="182"/>
                  </a:cubicBezTo>
                  <a:cubicBezTo>
                    <a:pt x="118" y="181"/>
                    <a:pt x="118" y="181"/>
                    <a:pt x="118" y="181"/>
                  </a:cubicBezTo>
                  <a:cubicBezTo>
                    <a:pt x="117" y="180"/>
                    <a:pt x="117" y="180"/>
                    <a:pt x="116" y="179"/>
                  </a:cubicBezTo>
                  <a:lnTo>
                    <a:pt x="115" y="180"/>
                  </a:lnTo>
                  <a:close/>
                  <a:moveTo>
                    <a:pt x="120" y="184"/>
                  </a:moveTo>
                  <a:cubicBezTo>
                    <a:pt x="120" y="185"/>
                    <a:pt x="121" y="186"/>
                    <a:pt x="122" y="186"/>
                  </a:cubicBezTo>
                  <a:cubicBezTo>
                    <a:pt x="123" y="185"/>
                    <a:pt x="123" y="185"/>
                    <a:pt x="123" y="185"/>
                  </a:cubicBezTo>
                  <a:cubicBezTo>
                    <a:pt x="122" y="184"/>
                    <a:pt x="121" y="184"/>
                    <a:pt x="121" y="183"/>
                  </a:cubicBezTo>
                  <a:lnTo>
                    <a:pt x="120" y="184"/>
                  </a:lnTo>
                  <a:close/>
                  <a:moveTo>
                    <a:pt x="162" y="110"/>
                  </a:moveTo>
                  <a:cubicBezTo>
                    <a:pt x="162" y="108"/>
                    <a:pt x="162" y="108"/>
                    <a:pt x="162" y="108"/>
                  </a:cubicBezTo>
                  <a:cubicBezTo>
                    <a:pt x="162" y="108"/>
                    <a:pt x="161" y="108"/>
                    <a:pt x="159" y="108"/>
                  </a:cubicBezTo>
                  <a:cubicBezTo>
                    <a:pt x="159" y="109"/>
                    <a:pt x="159" y="109"/>
                    <a:pt x="159" y="109"/>
                  </a:cubicBezTo>
                  <a:cubicBezTo>
                    <a:pt x="160" y="110"/>
                    <a:pt x="161" y="110"/>
                    <a:pt x="162" y="110"/>
                  </a:cubicBezTo>
                  <a:close/>
                  <a:moveTo>
                    <a:pt x="166" y="110"/>
                  </a:moveTo>
                  <a:cubicBezTo>
                    <a:pt x="166" y="109"/>
                    <a:pt x="166" y="109"/>
                    <a:pt x="166" y="109"/>
                  </a:cubicBezTo>
                  <a:cubicBezTo>
                    <a:pt x="166" y="109"/>
                    <a:pt x="166" y="109"/>
                    <a:pt x="166" y="109"/>
                  </a:cubicBezTo>
                  <a:cubicBezTo>
                    <a:pt x="165" y="110"/>
                    <a:pt x="165" y="110"/>
                    <a:pt x="165" y="110"/>
                  </a:cubicBezTo>
                  <a:cubicBezTo>
                    <a:pt x="166" y="110"/>
                    <a:pt x="166" y="110"/>
                    <a:pt x="166" y="110"/>
                  </a:cubicBezTo>
                  <a:close/>
                  <a:moveTo>
                    <a:pt x="153" y="83"/>
                  </a:moveTo>
                  <a:cubicBezTo>
                    <a:pt x="154" y="83"/>
                    <a:pt x="155" y="82"/>
                    <a:pt x="155" y="81"/>
                  </a:cubicBezTo>
                  <a:cubicBezTo>
                    <a:pt x="154" y="80"/>
                    <a:pt x="154" y="80"/>
                    <a:pt x="154" y="80"/>
                  </a:cubicBezTo>
                  <a:cubicBezTo>
                    <a:pt x="153" y="81"/>
                    <a:pt x="153" y="82"/>
                    <a:pt x="152" y="82"/>
                  </a:cubicBezTo>
                  <a:cubicBezTo>
                    <a:pt x="153" y="83"/>
                    <a:pt x="153" y="83"/>
                    <a:pt x="153" y="83"/>
                  </a:cubicBezTo>
                  <a:close/>
                  <a:moveTo>
                    <a:pt x="132" y="191"/>
                  </a:moveTo>
                  <a:cubicBezTo>
                    <a:pt x="132" y="191"/>
                    <a:pt x="131" y="191"/>
                    <a:pt x="130" y="190"/>
                  </a:cubicBezTo>
                  <a:cubicBezTo>
                    <a:pt x="130" y="192"/>
                    <a:pt x="130" y="192"/>
                    <a:pt x="130" y="192"/>
                  </a:cubicBezTo>
                  <a:cubicBezTo>
                    <a:pt x="130" y="192"/>
                    <a:pt x="131" y="192"/>
                    <a:pt x="132" y="193"/>
                  </a:cubicBezTo>
                  <a:cubicBezTo>
                    <a:pt x="132" y="193"/>
                    <a:pt x="132" y="193"/>
                    <a:pt x="132" y="193"/>
                  </a:cubicBezTo>
                  <a:cubicBezTo>
                    <a:pt x="133" y="192"/>
                    <a:pt x="133" y="192"/>
                    <a:pt x="133" y="192"/>
                  </a:cubicBezTo>
                  <a:cubicBezTo>
                    <a:pt x="133" y="192"/>
                    <a:pt x="133" y="191"/>
                    <a:pt x="132" y="191"/>
                  </a:cubicBezTo>
                  <a:close/>
                  <a:moveTo>
                    <a:pt x="141" y="104"/>
                  </a:moveTo>
                  <a:cubicBezTo>
                    <a:pt x="141" y="105"/>
                    <a:pt x="141" y="105"/>
                    <a:pt x="141" y="105"/>
                  </a:cubicBezTo>
                  <a:cubicBezTo>
                    <a:pt x="142" y="105"/>
                    <a:pt x="143" y="106"/>
                    <a:pt x="144" y="106"/>
                  </a:cubicBezTo>
                  <a:cubicBezTo>
                    <a:pt x="144" y="105"/>
                    <a:pt x="144" y="105"/>
                    <a:pt x="144" y="105"/>
                  </a:cubicBezTo>
                  <a:cubicBezTo>
                    <a:pt x="143" y="104"/>
                    <a:pt x="142" y="104"/>
                    <a:pt x="141" y="104"/>
                  </a:cubicBezTo>
                  <a:close/>
                  <a:moveTo>
                    <a:pt x="156" y="109"/>
                  </a:moveTo>
                  <a:cubicBezTo>
                    <a:pt x="156" y="107"/>
                    <a:pt x="156" y="107"/>
                    <a:pt x="156" y="107"/>
                  </a:cubicBezTo>
                  <a:cubicBezTo>
                    <a:pt x="155" y="107"/>
                    <a:pt x="154" y="107"/>
                    <a:pt x="153" y="107"/>
                  </a:cubicBezTo>
                  <a:cubicBezTo>
                    <a:pt x="153" y="108"/>
                    <a:pt x="153" y="108"/>
                    <a:pt x="153" y="108"/>
                  </a:cubicBezTo>
                  <a:cubicBezTo>
                    <a:pt x="154" y="108"/>
                    <a:pt x="155" y="109"/>
                    <a:pt x="156" y="109"/>
                  </a:cubicBezTo>
                  <a:close/>
                  <a:moveTo>
                    <a:pt x="136" y="193"/>
                  </a:moveTo>
                  <a:cubicBezTo>
                    <a:pt x="135" y="194"/>
                    <a:pt x="135" y="194"/>
                    <a:pt x="135" y="194"/>
                  </a:cubicBezTo>
                  <a:cubicBezTo>
                    <a:pt x="136" y="195"/>
                    <a:pt x="137" y="195"/>
                    <a:pt x="138" y="195"/>
                  </a:cubicBezTo>
                  <a:cubicBezTo>
                    <a:pt x="139" y="194"/>
                    <a:pt x="139" y="194"/>
                    <a:pt x="139" y="194"/>
                  </a:cubicBezTo>
                  <a:cubicBezTo>
                    <a:pt x="138" y="194"/>
                    <a:pt x="137" y="193"/>
                    <a:pt x="136" y="193"/>
                  </a:cubicBezTo>
                  <a:close/>
                  <a:moveTo>
                    <a:pt x="105" y="173"/>
                  </a:moveTo>
                  <a:cubicBezTo>
                    <a:pt x="104" y="174"/>
                    <a:pt x="104" y="174"/>
                    <a:pt x="104" y="174"/>
                  </a:cubicBezTo>
                  <a:cubicBezTo>
                    <a:pt x="105" y="175"/>
                    <a:pt x="106" y="175"/>
                    <a:pt x="107" y="175"/>
                  </a:cubicBezTo>
                  <a:cubicBezTo>
                    <a:pt x="108" y="174"/>
                    <a:pt x="108" y="174"/>
                    <a:pt x="108" y="174"/>
                  </a:cubicBezTo>
                  <a:cubicBezTo>
                    <a:pt x="107" y="174"/>
                    <a:pt x="106" y="173"/>
                    <a:pt x="105" y="173"/>
                  </a:cubicBezTo>
                  <a:close/>
                  <a:moveTo>
                    <a:pt x="168" y="56"/>
                  </a:moveTo>
                  <a:cubicBezTo>
                    <a:pt x="168" y="57"/>
                    <a:pt x="168" y="57"/>
                    <a:pt x="168" y="58"/>
                  </a:cubicBezTo>
                  <a:cubicBezTo>
                    <a:pt x="168" y="58"/>
                    <a:pt x="167" y="58"/>
                    <a:pt x="167" y="59"/>
                  </a:cubicBezTo>
                  <a:cubicBezTo>
                    <a:pt x="168" y="60"/>
                    <a:pt x="168" y="60"/>
                    <a:pt x="168" y="60"/>
                  </a:cubicBezTo>
                  <a:cubicBezTo>
                    <a:pt x="169" y="59"/>
                    <a:pt x="169" y="59"/>
                    <a:pt x="169" y="58"/>
                  </a:cubicBezTo>
                  <a:cubicBezTo>
                    <a:pt x="170" y="58"/>
                    <a:pt x="170" y="57"/>
                    <a:pt x="170" y="57"/>
                  </a:cubicBezTo>
                  <a:lnTo>
                    <a:pt x="168" y="56"/>
                  </a:lnTo>
                  <a:close/>
                  <a:moveTo>
                    <a:pt x="110" y="177"/>
                  </a:moveTo>
                  <a:cubicBezTo>
                    <a:pt x="111" y="177"/>
                    <a:pt x="112" y="178"/>
                    <a:pt x="112" y="178"/>
                  </a:cubicBezTo>
                  <a:cubicBezTo>
                    <a:pt x="113" y="177"/>
                    <a:pt x="113" y="177"/>
                    <a:pt x="113" y="177"/>
                  </a:cubicBezTo>
                  <a:cubicBezTo>
                    <a:pt x="113" y="177"/>
                    <a:pt x="112" y="176"/>
                    <a:pt x="111" y="175"/>
                  </a:cubicBezTo>
                  <a:lnTo>
                    <a:pt x="110" y="177"/>
                  </a:lnTo>
                  <a:close/>
                  <a:moveTo>
                    <a:pt x="147" y="105"/>
                  </a:moveTo>
                  <a:cubicBezTo>
                    <a:pt x="147" y="107"/>
                    <a:pt x="147" y="107"/>
                    <a:pt x="147" y="107"/>
                  </a:cubicBezTo>
                  <a:cubicBezTo>
                    <a:pt x="148" y="107"/>
                    <a:pt x="149" y="107"/>
                    <a:pt x="150" y="108"/>
                  </a:cubicBezTo>
                  <a:cubicBezTo>
                    <a:pt x="150" y="106"/>
                    <a:pt x="150" y="106"/>
                    <a:pt x="150" y="106"/>
                  </a:cubicBezTo>
                  <a:cubicBezTo>
                    <a:pt x="149" y="106"/>
                    <a:pt x="148" y="106"/>
                    <a:pt x="147" y="105"/>
                  </a:cubicBezTo>
                  <a:close/>
                  <a:moveTo>
                    <a:pt x="124" y="188"/>
                  </a:moveTo>
                  <a:cubicBezTo>
                    <a:pt x="125" y="189"/>
                    <a:pt x="126" y="189"/>
                    <a:pt x="127" y="190"/>
                  </a:cubicBezTo>
                  <a:cubicBezTo>
                    <a:pt x="128" y="189"/>
                    <a:pt x="128" y="189"/>
                    <a:pt x="128" y="189"/>
                  </a:cubicBezTo>
                  <a:cubicBezTo>
                    <a:pt x="127" y="188"/>
                    <a:pt x="126" y="188"/>
                    <a:pt x="125" y="187"/>
                  </a:cubicBezTo>
                  <a:lnTo>
                    <a:pt x="124" y="188"/>
                  </a:lnTo>
                  <a:close/>
                  <a:moveTo>
                    <a:pt x="191" y="174"/>
                  </a:moveTo>
                  <a:cubicBezTo>
                    <a:pt x="192" y="175"/>
                    <a:pt x="192" y="175"/>
                    <a:pt x="192" y="175"/>
                  </a:cubicBezTo>
                  <a:cubicBezTo>
                    <a:pt x="193" y="174"/>
                    <a:pt x="194" y="173"/>
                    <a:pt x="194" y="173"/>
                  </a:cubicBezTo>
                  <a:cubicBezTo>
                    <a:pt x="193" y="171"/>
                    <a:pt x="193" y="171"/>
                    <a:pt x="193" y="171"/>
                  </a:cubicBezTo>
                  <a:cubicBezTo>
                    <a:pt x="193" y="172"/>
                    <a:pt x="192" y="173"/>
                    <a:pt x="191" y="174"/>
                  </a:cubicBezTo>
                  <a:close/>
                  <a:moveTo>
                    <a:pt x="196" y="169"/>
                  </a:moveTo>
                  <a:cubicBezTo>
                    <a:pt x="197" y="170"/>
                    <a:pt x="197" y="170"/>
                    <a:pt x="197" y="170"/>
                  </a:cubicBezTo>
                  <a:cubicBezTo>
                    <a:pt x="197" y="170"/>
                    <a:pt x="198" y="169"/>
                    <a:pt x="199" y="168"/>
                  </a:cubicBezTo>
                  <a:cubicBezTo>
                    <a:pt x="198" y="167"/>
                    <a:pt x="198" y="167"/>
                    <a:pt x="198" y="167"/>
                  </a:cubicBezTo>
                  <a:cubicBezTo>
                    <a:pt x="197" y="168"/>
                    <a:pt x="196" y="169"/>
                    <a:pt x="196" y="169"/>
                  </a:cubicBezTo>
                  <a:close/>
                  <a:moveTo>
                    <a:pt x="186" y="177"/>
                  </a:moveTo>
                  <a:cubicBezTo>
                    <a:pt x="187" y="179"/>
                    <a:pt x="187" y="179"/>
                    <a:pt x="187" y="179"/>
                  </a:cubicBezTo>
                  <a:cubicBezTo>
                    <a:pt x="188" y="178"/>
                    <a:pt x="189" y="177"/>
                    <a:pt x="190" y="177"/>
                  </a:cubicBezTo>
                  <a:cubicBezTo>
                    <a:pt x="189" y="175"/>
                    <a:pt x="189" y="175"/>
                    <a:pt x="189" y="175"/>
                  </a:cubicBezTo>
                  <a:cubicBezTo>
                    <a:pt x="188" y="176"/>
                    <a:pt x="187" y="177"/>
                    <a:pt x="186" y="177"/>
                  </a:cubicBezTo>
                  <a:close/>
                  <a:moveTo>
                    <a:pt x="200" y="165"/>
                  </a:moveTo>
                  <a:cubicBezTo>
                    <a:pt x="201" y="166"/>
                    <a:pt x="201" y="166"/>
                    <a:pt x="201" y="166"/>
                  </a:cubicBezTo>
                  <a:cubicBezTo>
                    <a:pt x="201" y="165"/>
                    <a:pt x="202" y="164"/>
                    <a:pt x="203" y="163"/>
                  </a:cubicBezTo>
                  <a:cubicBezTo>
                    <a:pt x="201" y="162"/>
                    <a:pt x="201" y="162"/>
                    <a:pt x="201" y="162"/>
                  </a:cubicBezTo>
                  <a:cubicBezTo>
                    <a:pt x="201" y="163"/>
                    <a:pt x="200" y="164"/>
                    <a:pt x="200" y="165"/>
                  </a:cubicBezTo>
                  <a:close/>
                  <a:moveTo>
                    <a:pt x="181" y="181"/>
                  </a:moveTo>
                  <a:cubicBezTo>
                    <a:pt x="182" y="182"/>
                    <a:pt x="182" y="182"/>
                    <a:pt x="182" y="182"/>
                  </a:cubicBezTo>
                  <a:cubicBezTo>
                    <a:pt x="183" y="182"/>
                    <a:pt x="184" y="181"/>
                    <a:pt x="185" y="181"/>
                  </a:cubicBezTo>
                  <a:cubicBezTo>
                    <a:pt x="184" y="179"/>
                    <a:pt x="184" y="179"/>
                    <a:pt x="184" y="179"/>
                  </a:cubicBezTo>
                  <a:cubicBezTo>
                    <a:pt x="183" y="180"/>
                    <a:pt x="182" y="180"/>
                    <a:pt x="181" y="181"/>
                  </a:cubicBezTo>
                  <a:close/>
                  <a:moveTo>
                    <a:pt x="205" y="157"/>
                  </a:moveTo>
                  <a:cubicBezTo>
                    <a:pt x="204" y="158"/>
                    <a:pt x="204" y="159"/>
                    <a:pt x="203" y="160"/>
                  </a:cubicBezTo>
                  <a:cubicBezTo>
                    <a:pt x="204" y="160"/>
                    <a:pt x="204" y="160"/>
                    <a:pt x="204" y="160"/>
                  </a:cubicBezTo>
                  <a:cubicBezTo>
                    <a:pt x="205" y="159"/>
                    <a:pt x="206" y="158"/>
                    <a:pt x="206" y="158"/>
                  </a:cubicBezTo>
                  <a:lnTo>
                    <a:pt x="205" y="157"/>
                  </a:lnTo>
                  <a:close/>
                  <a:moveTo>
                    <a:pt x="154" y="195"/>
                  </a:moveTo>
                  <a:cubicBezTo>
                    <a:pt x="154" y="196"/>
                    <a:pt x="154" y="196"/>
                    <a:pt x="154" y="196"/>
                  </a:cubicBezTo>
                  <a:cubicBezTo>
                    <a:pt x="155" y="196"/>
                    <a:pt x="156" y="196"/>
                    <a:pt x="157" y="196"/>
                  </a:cubicBezTo>
                  <a:cubicBezTo>
                    <a:pt x="157" y="194"/>
                    <a:pt x="157" y="194"/>
                    <a:pt x="157" y="194"/>
                  </a:cubicBezTo>
                  <a:cubicBezTo>
                    <a:pt x="156" y="194"/>
                    <a:pt x="155" y="195"/>
                    <a:pt x="154" y="195"/>
                  </a:cubicBezTo>
                  <a:close/>
                  <a:moveTo>
                    <a:pt x="142" y="194"/>
                  </a:moveTo>
                  <a:cubicBezTo>
                    <a:pt x="142" y="196"/>
                    <a:pt x="142" y="196"/>
                    <a:pt x="142" y="196"/>
                  </a:cubicBezTo>
                  <a:cubicBezTo>
                    <a:pt x="143" y="196"/>
                    <a:pt x="144" y="196"/>
                    <a:pt x="145" y="196"/>
                  </a:cubicBezTo>
                  <a:cubicBezTo>
                    <a:pt x="145" y="195"/>
                    <a:pt x="145" y="195"/>
                    <a:pt x="145" y="195"/>
                  </a:cubicBezTo>
                  <a:cubicBezTo>
                    <a:pt x="144" y="195"/>
                    <a:pt x="143" y="195"/>
                    <a:pt x="142" y="194"/>
                  </a:cubicBezTo>
                  <a:close/>
                  <a:moveTo>
                    <a:pt x="148" y="195"/>
                  </a:moveTo>
                  <a:cubicBezTo>
                    <a:pt x="148" y="197"/>
                    <a:pt x="148" y="197"/>
                    <a:pt x="148" y="197"/>
                  </a:cubicBezTo>
                  <a:cubicBezTo>
                    <a:pt x="149" y="197"/>
                    <a:pt x="150" y="197"/>
                    <a:pt x="151" y="197"/>
                  </a:cubicBezTo>
                  <a:cubicBezTo>
                    <a:pt x="151" y="195"/>
                    <a:pt x="151" y="195"/>
                    <a:pt x="151" y="195"/>
                  </a:cubicBezTo>
                  <a:cubicBezTo>
                    <a:pt x="150" y="195"/>
                    <a:pt x="149" y="195"/>
                    <a:pt x="148" y="195"/>
                  </a:cubicBezTo>
                  <a:close/>
                  <a:moveTo>
                    <a:pt x="176" y="185"/>
                  </a:moveTo>
                  <a:cubicBezTo>
                    <a:pt x="177" y="186"/>
                    <a:pt x="177" y="186"/>
                    <a:pt x="177" y="186"/>
                  </a:cubicBezTo>
                  <a:cubicBezTo>
                    <a:pt x="178" y="185"/>
                    <a:pt x="179" y="185"/>
                    <a:pt x="180" y="184"/>
                  </a:cubicBezTo>
                  <a:cubicBezTo>
                    <a:pt x="179" y="183"/>
                    <a:pt x="179" y="183"/>
                    <a:pt x="179" y="183"/>
                  </a:cubicBezTo>
                  <a:cubicBezTo>
                    <a:pt x="178" y="183"/>
                    <a:pt x="177" y="184"/>
                    <a:pt x="176" y="185"/>
                  </a:cubicBezTo>
                  <a:close/>
                  <a:moveTo>
                    <a:pt x="173" y="187"/>
                  </a:moveTo>
                  <a:cubicBezTo>
                    <a:pt x="172" y="187"/>
                    <a:pt x="172" y="188"/>
                    <a:pt x="171" y="188"/>
                  </a:cubicBezTo>
                  <a:cubicBezTo>
                    <a:pt x="172" y="189"/>
                    <a:pt x="172" y="189"/>
                    <a:pt x="172" y="189"/>
                  </a:cubicBezTo>
                  <a:cubicBezTo>
                    <a:pt x="172" y="189"/>
                    <a:pt x="173" y="188"/>
                    <a:pt x="174" y="188"/>
                  </a:cubicBezTo>
                  <a:cubicBezTo>
                    <a:pt x="174" y="188"/>
                    <a:pt x="174" y="188"/>
                    <a:pt x="174" y="188"/>
                  </a:cubicBezTo>
                  <a:cubicBezTo>
                    <a:pt x="174" y="186"/>
                    <a:pt x="174" y="186"/>
                    <a:pt x="174" y="186"/>
                  </a:cubicBezTo>
                  <a:lnTo>
                    <a:pt x="173" y="187"/>
                  </a:lnTo>
                  <a:close/>
                  <a:moveTo>
                    <a:pt x="166" y="191"/>
                  </a:moveTo>
                  <a:cubicBezTo>
                    <a:pt x="166" y="192"/>
                    <a:pt x="166" y="192"/>
                    <a:pt x="166" y="192"/>
                  </a:cubicBezTo>
                  <a:cubicBezTo>
                    <a:pt x="167" y="192"/>
                    <a:pt x="168" y="191"/>
                    <a:pt x="169" y="191"/>
                  </a:cubicBezTo>
                  <a:cubicBezTo>
                    <a:pt x="168" y="190"/>
                    <a:pt x="168" y="190"/>
                    <a:pt x="168" y="190"/>
                  </a:cubicBezTo>
                  <a:cubicBezTo>
                    <a:pt x="167" y="190"/>
                    <a:pt x="166" y="191"/>
                    <a:pt x="166" y="191"/>
                  </a:cubicBezTo>
                  <a:close/>
                  <a:moveTo>
                    <a:pt x="80" y="170"/>
                  </a:moveTo>
                  <a:cubicBezTo>
                    <a:pt x="80" y="172"/>
                    <a:pt x="80" y="172"/>
                    <a:pt x="80" y="172"/>
                  </a:cubicBezTo>
                  <a:cubicBezTo>
                    <a:pt x="81" y="172"/>
                    <a:pt x="82" y="172"/>
                    <a:pt x="83" y="172"/>
                  </a:cubicBezTo>
                  <a:cubicBezTo>
                    <a:pt x="83" y="170"/>
                    <a:pt x="83" y="170"/>
                    <a:pt x="83" y="170"/>
                  </a:cubicBezTo>
                  <a:cubicBezTo>
                    <a:pt x="82" y="170"/>
                    <a:pt x="81" y="170"/>
                    <a:pt x="80" y="170"/>
                  </a:cubicBezTo>
                  <a:close/>
                  <a:moveTo>
                    <a:pt x="139" y="66"/>
                  </a:moveTo>
                  <a:cubicBezTo>
                    <a:pt x="139" y="63"/>
                    <a:pt x="139" y="63"/>
                    <a:pt x="139" y="63"/>
                  </a:cubicBezTo>
                  <a:cubicBezTo>
                    <a:pt x="137" y="66"/>
                    <a:pt x="137" y="66"/>
                    <a:pt x="137" y="66"/>
                  </a:cubicBezTo>
                  <a:cubicBezTo>
                    <a:pt x="138" y="66"/>
                    <a:pt x="138" y="66"/>
                    <a:pt x="138" y="66"/>
                  </a:cubicBezTo>
                  <a:cubicBezTo>
                    <a:pt x="137" y="66"/>
                    <a:pt x="137" y="66"/>
                    <a:pt x="137" y="66"/>
                  </a:cubicBezTo>
                  <a:cubicBezTo>
                    <a:pt x="137" y="66"/>
                    <a:pt x="137" y="67"/>
                    <a:pt x="137" y="69"/>
                  </a:cubicBezTo>
                  <a:cubicBezTo>
                    <a:pt x="139" y="69"/>
                    <a:pt x="139" y="69"/>
                    <a:pt x="139" y="69"/>
                  </a:cubicBezTo>
                  <a:cubicBezTo>
                    <a:pt x="139" y="68"/>
                    <a:pt x="139" y="67"/>
                    <a:pt x="139" y="67"/>
                  </a:cubicBezTo>
                  <a:cubicBezTo>
                    <a:pt x="139" y="66"/>
                    <a:pt x="139" y="66"/>
                    <a:pt x="139" y="66"/>
                  </a:cubicBezTo>
                  <a:close/>
                  <a:moveTo>
                    <a:pt x="64" y="166"/>
                  </a:moveTo>
                  <a:cubicBezTo>
                    <a:pt x="63" y="166"/>
                    <a:pt x="63" y="166"/>
                    <a:pt x="63" y="165"/>
                  </a:cubicBezTo>
                  <a:cubicBezTo>
                    <a:pt x="62" y="167"/>
                    <a:pt x="62" y="167"/>
                    <a:pt x="62" y="167"/>
                  </a:cubicBezTo>
                  <a:cubicBezTo>
                    <a:pt x="62" y="167"/>
                    <a:pt x="63" y="167"/>
                    <a:pt x="63" y="167"/>
                  </a:cubicBezTo>
                  <a:cubicBezTo>
                    <a:pt x="64" y="168"/>
                    <a:pt x="64" y="168"/>
                    <a:pt x="65" y="168"/>
                  </a:cubicBezTo>
                  <a:cubicBezTo>
                    <a:pt x="65" y="167"/>
                    <a:pt x="65" y="167"/>
                    <a:pt x="65" y="167"/>
                  </a:cubicBezTo>
                  <a:cubicBezTo>
                    <a:pt x="65" y="167"/>
                    <a:pt x="64" y="166"/>
                    <a:pt x="64" y="166"/>
                  </a:cubicBezTo>
                  <a:close/>
                  <a:moveTo>
                    <a:pt x="116" y="93"/>
                  </a:moveTo>
                  <a:cubicBezTo>
                    <a:pt x="115" y="92"/>
                    <a:pt x="114" y="92"/>
                    <a:pt x="113" y="91"/>
                  </a:cubicBezTo>
                  <a:cubicBezTo>
                    <a:pt x="112" y="92"/>
                    <a:pt x="112" y="92"/>
                    <a:pt x="112" y="92"/>
                  </a:cubicBezTo>
                  <a:cubicBezTo>
                    <a:pt x="113" y="93"/>
                    <a:pt x="114" y="94"/>
                    <a:pt x="115" y="94"/>
                  </a:cubicBezTo>
                  <a:lnTo>
                    <a:pt x="116" y="93"/>
                  </a:lnTo>
                  <a:close/>
                  <a:moveTo>
                    <a:pt x="111" y="89"/>
                  </a:moveTo>
                  <a:cubicBezTo>
                    <a:pt x="110" y="89"/>
                    <a:pt x="109" y="88"/>
                    <a:pt x="109" y="87"/>
                  </a:cubicBezTo>
                  <a:cubicBezTo>
                    <a:pt x="108" y="89"/>
                    <a:pt x="108" y="89"/>
                    <a:pt x="108" y="89"/>
                  </a:cubicBezTo>
                  <a:cubicBezTo>
                    <a:pt x="108" y="89"/>
                    <a:pt x="109" y="90"/>
                    <a:pt x="110" y="91"/>
                  </a:cubicBezTo>
                  <a:lnTo>
                    <a:pt x="111" y="89"/>
                  </a:lnTo>
                  <a:close/>
                  <a:moveTo>
                    <a:pt x="74" y="169"/>
                  </a:moveTo>
                  <a:cubicBezTo>
                    <a:pt x="74" y="171"/>
                    <a:pt x="74" y="171"/>
                    <a:pt x="74" y="171"/>
                  </a:cubicBezTo>
                  <a:cubicBezTo>
                    <a:pt x="75" y="171"/>
                    <a:pt x="76" y="171"/>
                    <a:pt x="77" y="171"/>
                  </a:cubicBezTo>
                  <a:cubicBezTo>
                    <a:pt x="77" y="170"/>
                    <a:pt x="77" y="170"/>
                    <a:pt x="77" y="170"/>
                  </a:cubicBezTo>
                  <a:cubicBezTo>
                    <a:pt x="76" y="170"/>
                    <a:pt x="75" y="170"/>
                    <a:pt x="74" y="169"/>
                  </a:cubicBezTo>
                  <a:close/>
                  <a:moveTo>
                    <a:pt x="52" y="159"/>
                  </a:moveTo>
                  <a:cubicBezTo>
                    <a:pt x="53" y="160"/>
                    <a:pt x="53" y="161"/>
                    <a:pt x="54" y="161"/>
                  </a:cubicBezTo>
                  <a:cubicBezTo>
                    <a:pt x="55" y="160"/>
                    <a:pt x="55" y="160"/>
                    <a:pt x="55" y="160"/>
                  </a:cubicBezTo>
                  <a:cubicBezTo>
                    <a:pt x="54" y="159"/>
                    <a:pt x="54" y="159"/>
                    <a:pt x="53" y="158"/>
                  </a:cubicBezTo>
                  <a:lnTo>
                    <a:pt x="52" y="159"/>
                  </a:lnTo>
                  <a:close/>
                  <a:moveTo>
                    <a:pt x="147" y="85"/>
                  </a:moveTo>
                  <a:cubicBezTo>
                    <a:pt x="147" y="86"/>
                    <a:pt x="147" y="86"/>
                    <a:pt x="147" y="86"/>
                  </a:cubicBezTo>
                  <a:cubicBezTo>
                    <a:pt x="148" y="86"/>
                    <a:pt x="149" y="86"/>
                    <a:pt x="150" y="85"/>
                  </a:cubicBezTo>
                  <a:cubicBezTo>
                    <a:pt x="150" y="84"/>
                    <a:pt x="150" y="84"/>
                    <a:pt x="150" y="84"/>
                  </a:cubicBezTo>
                  <a:cubicBezTo>
                    <a:pt x="149" y="84"/>
                    <a:pt x="148" y="85"/>
                    <a:pt x="147" y="85"/>
                  </a:cubicBezTo>
                  <a:close/>
                  <a:moveTo>
                    <a:pt x="68" y="168"/>
                  </a:moveTo>
                  <a:cubicBezTo>
                    <a:pt x="68" y="169"/>
                    <a:pt x="68" y="169"/>
                    <a:pt x="68" y="169"/>
                  </a:cubicBezTo>
                  <a:cubicBezTo>
                    <a:pt x="69" y="170"/>
                    <a:pt x="70" y="170"/>
                    <a:pt x="71" y="170"/>
                  </a:cubicBezTo>
                  <a:cubicBezTo>
                    <a:pt x="71" y="169"/>
                    <a:pt x="71" y="169"/>
                    <a:pt x="71" y="169"/>
                  </a:cubicBezTo>
                  <a:cubicBezTo>
                    <a:pt x="70" y="169"/>
                    <a:pt x="69" y="168"/>
                    <a:pt x="68" y="168"/>
                  </a:cubicBezTo>
                  <a:close/>
                  <a:moveTo>
                    <a:pt x="57" y="163"/>
                  </a:moveTo>
                  <a:cubicBezTo>
                    <a:pt x="57" y="164"/>
                    <a:pt x="58" y="165"/>
                    <a:pt x="59" y="165"/>
                  </a:cubicBezTo>
                  <a:cubicBezTo>
                    <a:pt x="60" y="164"/>
                    <a:pt x="60" y="164"/>
                    <a:pt x="60" y="164"/>
                  </a:cubicBezTo>
                  <a:cubicBezTo>
                    <a:pt x="59" y="163"/>
                    <a:pt x="58" y="163"/>
                    <a:pt x="58" y="162"/>
                  </a:cubicBezTo>
                  <a:lnTo>
                    <a:pt x="57" y="163"/>
                  </a:lnTo>
                  <a:close/>
                  <a:moveTo>
                    <a:pt x="106" y="85"/>
                  </a:moveTo>
                  <a:cubicBezTo>
                    <a:pt x="106" y="85"/>
                    <a:pt x="105" y="84"/>
                    <a:pt x="104" y="83"/>
                  </a:cubicBezTo>
                  <a:cubicBezTo>
                    <a:pt x="103" y="84"/>
                    <a:pt x="103" y="84"/>
                    <a:pt x="103" y="84"/>
                  </a:cubicBezTo>
                  <a:cubicBezTo>
                    <a:pt x="104" y="85"/>
                    <a:pt x="105" y="86"/>
                    <a:pt x="105" y="86"/>
                  </a:cubicBezTo>
                  <a:lnTo>
                    <a:pt x="106" y="85"/>
                  </a:lnTo>
                  <a:close/>
                  <a:moveTo>
                    <a:pt x="120" y="43"/>
                  </a:moveTo>
                  <a:cubicBezTo>
                    <a:pt x="120" y="42"/>
                    <a:pt x="121" y="41"/>
                    <a:pt x="121" y="40"/>
                  </a:cubicBezTo>
                  <a:cubicBezTo>
                    <a:pt x="121" y="40"/>
                    <a:pt x="121" y="40"/>
                    <a:pt x="121" y="40"/>
                  </a:cubicBezTo>
                  <a:cubicBezTo>
                    <a:pt x="120" y="39"/>
                    <a:pt x="120" y="39"/>
                    <a:pt x="120" y="39"/>
                  </a:cubicBezTo>
                  <a:cubicBezTo>
                    <a:pt x="120" y="40"/>
                    <a:pt x="120" y="40"/>
                    <a:pt x="120" y="40"/>
                  </a:cubicBezTo>
                  <a:cubicBezTo>
                    <a:pt x="119" y="41"/>
                    <a:pt x="119" y="42"/>
                    <a:pt x="119" y="42"/>
                  </a:cubicBezTo>
                  <a:lnTo>
                    <a:pt x="120" y="43"/>
                  </a:lnTo>
                  <a:close/>
                  <a:moveTo>
                    <a:pt x="102" y="81"/>
                  </a:moveTo>
                  <a:cubicBezTo>
                    <a:pt x="101" y="80"/>
                    <a:pt x="101" y="79"/>
                    <a:pt x="100" y="79"/>
                  </a:cubicBezTo>
                  <a:cubicBezTo>
                    <a:pt x="99" y="80"/>
                    <a:pt x="99" y="80"/>
                    <a:pt x="99" y="80"/>
                  </a:cubicBezTo>
                  <a:cubicBezTo>
                    <a:pt x="100" y="80"/>
                    <a:pt x="100" y="81"/>
                    <a:pt x="101" y="82"/>
                  </a:cubicBezTo>
                  <a:lnTo>
                    <a:pt x="102" y="81"/>
                  </a:lnTo>
                  <a:close/>
                  <a:moveTo>
                    <a:pt x="126" y="32"/>
                  </a:moveTo>
                  <a:cubicBezTo>
                    <a:pt x="127" y="34"/>
                    <a:pt x="127" y="34"/>
                    <a:pt x="127" y="34"/>
                  </a:cubicBezTo>
                  <a:cubicBezTo>
                    <a:pt x="128" y="33"/>
                    <a:pt x="129" y="33"/>
                    <a:pt x="130" y="33"/>
                  </a:cubicBezTo>
                  <a:cubicBezTo>
                    <a:pt x="130" y="31"/>
                    <a:pt x="130" y="31"/>
                    <a:pt x="130" y="31"/>
                  </a:cubicBezTo>
                  <a:cubicBezTo>
                    <a:pt x="129" y="31"/>
                    <a:pt x="128" y="32"/>
                    <a:pt x="126" y="32"/>
                  </a:cubicBezTo>
                  <a:close/>
                  <a:moveTo>
                    <a:pt x="118" y="46"/>
                  </a:moveTo>
                  <a:cubicBezTo>
                    <a:pt x="118" y="47"/>
                    <a:pt x="119" y="48"/>
                    <a:pt x="119" y="49"/>
                  </a:cubicBezTo>
                  <a:cubicBezTo>
                    <a:pt x="121" y="48"/>
                    <a:pt x="121" y="48"/>
                    <a:pt x="121" y="48"/>
                  </a:cubicBezTo>
                  <a:cubicBezTo>
                    <a:pt x="120" y="47"/>
                    <a:pt x="120" y="47"/>
                    <a:pt x="120" y="46"/>
                  </a:cubicBezTo>
                  <a:lnTo>
                    <a:pt x="118" y="46"/>
                  </a:lnTo>
                  <a:close/>
                  <a:moveTo>
                    <a:pt x="121" y="96"/>
                  </a:moveTo>
                  <a:cubicBezTo>
                    <a:pt x="120" y="96"/>
                    <a:pt x="119" y="95"/>
                    <a:pt x="119" y="95"/>
                  </a:cubicBezTo>
                  <a:cubicBezTo>
                    <a:pt x="118" y="96"/>
                    <a:pt x="118" y="96"/>
                    <a:pt x="118" y="96"/>
                  </a:cubicBezTo>
                  <a:cubicBezTo>
                    <a:pt x="119" y="96"/>
                    <a:pt x="120" y="97"/>
                    <a:pt x="121" y="97"/>
                  </a:cubicBezTo>
                  <a:lnTo>
                    <a:pt x="121" y="96"/>
                  </a:lnTo>
                  <a:close/>
                  <a:moveTo>
                    <a:pt x="132" y="102"/>
                  </a:moveTo>
                  <a:cubicBezTo>
                    <a:pt x="133" y="101"/>
                    <a:pt x="133" y="101"/>
                    <a:pt x="133" y="101"/>
                  </a:cubicBezTo>
                  <a:cubicBezTo>
                    <a:pt x="132" y="100"/>
                    <a:pt x="131" y="100"/>
                    <a:pt x="130" y="100"/>
                  </a:cubicBezTo>
                  <a:cubicBezTo>
                    <a:pt x="129" y="101"/>
                    <a:pt x="129" y="101"/>
                    <a:pt x="129" y="101"/>
                  </a:cubicBezTo>
                  <a:cubicBezTo>
                    <a:pt x="130" y="101"/>
                    <a:pt x="131" y="102"/>
                    <a:pt x="132" y="102"/>
                  </a:cubicBezTo>
                  <a:close/>
                  <a:moveTo>
                    <a:pt x="144" y="84"/>
                  </a:moveTo>
                  <a:cubicBezTo>
                    <a:pt x="144" y="84"/>
                    <a:pt x="143" y="84"/>
                    <a:pt x="143" y="84"/>
                  </a:cubicBezTo>
                  <a:cubicBezTo>
                    <a:pt x="143" y="84"/>
                    <a:pt x="143" y="84"/>
                    <a:pt x="143" y="84"/>
                  </a:cubicBezTo>
                  <a:cubicBezTo>
                    <a:pt x="142" y="84"/>
                    <a:pt x="142" y="84"/>
                    <a:pt x="142" y="83"/>
                  </a:cubicBezTo>
                  <a:cubicBezTo>
                    <a:pt x="141" y="84"/>
                    <a:pt x="141" y="84"/>
                    <a:pt x="141" y="84"/>
                  </a:cubicBezTo>
                  <a:cubicBezTo>
                    <a:pt x="141" y="85"/>
                    <a:pt x="142" y="85"/>
                    <a:pt x="142" y="85"/>
                  </a:cubicBezTo>
                  <a:cubicBezTo>
                    <a:pt x="142" y="85"/>
                    <a:pt x="142" y="85"/>
                    <a:pt x="142" y="85"/>
                  </a:cubicBezTo>
                  <a:cubicBezTo>
                    <a:pt x="143" y="86"/>
                    <a:pt x="143" y="86"/>
                    <a:pt x="144" y="86"/>
                  </a:cubicBezTo>
                  <a:lnTo>
                    <a:pt x="144" y="84"/>
                  </a:lnTo>
                  <a:close/>
                  <a:moveTo>
                    <a:pt x="135" y="102"/>
                  </a:moveTo>
                  <a:cubicBezTo>
                    <a:pt x="135" y="103"/>
                    <a:pt x="135" y="103"/>
                    <a:pt x="135" y="103"/>
                  </a:cubicBezTo>
                  <a:cubicBezTo>
                    <a:pt x="136" y="104"/>
                    <a:pt x="137" y="104"/>
                    <a:pt x="138" y="104"/>
                  </a:cubicBezTo>
                  <a:cubicBezTo>
                    <a:pt x="138" y="103"/>
                    <a:pt x="138" y="103"/>
                    <a:pt x="138" y="103"/>
                  </a:cubicBezTo>
                  <a:cubicBezTo>
                    <a:pt x="137" y="102"/>
                    <a:pt x="136" y="102"/>
                    <a:pt x="135" y="102"/>
                  </a:cubicBezTo>
                  <a:close/>
                  <a:moveTo>
                    <a:pt x="140" y="78"/>
                  </a:moveTo>
                  <a:cubicBezTo>
                    <a:pt x="138" y="78"/>
                    <a:pt x="138" y="78"/>
                    <a:pt x="138" y="78"/>
                  </a:cubicBezTo>
                  <a:cubicBezTo>
                    <a:pt x="138" y="80"/>
                    <a:pt x="139" y="81"/>
                    <a:pt x="139" y="82"/>
                  </a:cubicBezTo>
                  <a:cubicBezTo>
                    <a:pt x="140" y="81"/>
                    <a:pt x="140" y="81"/>
                    <a:pt x="140" y="81"/>
                  </a:cubicBezTo>
                  <a:cubicBezTo>
                    <a:pt x="140" y="80"/>
                    <a:pt x="140" y="79"/>
                    <a:pt x="140" y="78"/>
                  </a:cubicBezTo>
                  <a:close/>
                  <a:moveTo>
                    <a:pt x="92" y="171"/>
                  </a:moveTo>
                  <a:cubicBezTo>
                    <a:pt x="92" y="173"/>
                    <a:pt x="92" y="173"/>
                    <a:pt x="92" y="173"/>
                  </a:cubicBezTo>
                  <a:cubicBezTo>
                    <a:pt x="93" y="173"/>
                    <a:pt x="94" y="173"/>
                    <a:pt x="95" y="173"/>
                  </a:cubicBezTo>
                  <a:cubicBezTo>
                    <a:pt x="96" y="171"/>
                    <a:pt x="96" y="171"/>
                    <a:pt x="96" y="171"/>
                  </a:cubicBezTo>
                  <a:cubicBezTo>
                    <a:pt x="94" y="171"/>
                    <a:pt x="93" y="171"/>
                    <a:pt x="92" y="171"/>
                  </a:cubicBezTo>
                  <a:close/>
                  <a:moveTo>
                    <a:pt x="86" y="171"/>
                  </a:moveTo>
                  <a:cubicBezTo>
                    <a:pt x="86" y="172"/>
                    <a:pt x="86" y="172"/>
                    <a:pt x="86" y="172"/>
                  </a:cubicBezTo>
                  <a:cubicBezTo>
                    <a:pt x="87" y="172"/>
                    <a:pt x="88" y="172"/>
                    <a:pt x="89" y="172"/>
                  </a:cubicBezTo>
                  <a:cubicBezTo>
                    <a:pt x="89" y="171"/>
                    <a:pt x="89" y="171"/>
                    <a:pt x="89" y="171"/>
                  </a:cubicBezTo>
                  <a:cubicBezTo>
                    <a:pt x="88" y="171"/>
                    <a:pt x="87" y="171"/>
                    <a:pt x="86" y="171"/>
                  </a:cubicBezTo>
                  <a:close/>
                  <a:moveTo>
                    <a:pt x="127" y="99"/>
                  </a:moveTo>
                  <a:cubicBezTo>
                    <a:pt x="126" y="98"/>
                    <a:pt x="125" y="98"/>
                    <a:pt x="124" y="97"/>
                  </a:cubicBezTo>
                  <a:cubicBezTo>
                    <a:pt x="124" y="97"/>
                    <a:pt x="124" y="97"/>
                    <a:pt x="124" y="97"/>
                  </a:cubicBezTo>
                  <a:cubicBezTo>
                    <a:pt x="123" y="99"/>
                    <a:pt x="123" y="99"/>
                    <a:pt x="123" y="99"/>
                  </a:cubicBezTo>
                  <a:cubicBezTo>
                    <a:pt x="124" y="99"/>
                    <a:pt x="124" y="99"/>
                    <a:pt x="124" y="99"/>
                  </a:cubicBezTo>
                  <a:cubicBezTo>
                    <a:pt x="124" y="99"/>
                    <a:pt x="125" y="100"/>
                    <a:pt x="126" y="100"/>
                  </a:cubicBezTo>
                  <a:lnTo>
                    <a:pt x="127" y="99"/>
                  </a:lnTo>
                  <a:close/>
                  <a:moveTo>
                    <a:pt x="99" y="172"/>
                  </a:moveTo>
                  <a:cubicBezTo>
                    <a:pt x="98" y="173"/>
                    <a:pt x="98" y="173"/>
                    <a:pt x="98" y="173"/>
                  </a:cubicBezTo>
                  <a:cubicBezTo>
                    <a:pt x="98" y="173"/>
                    <a:pt x="98" y="173"/>
                    <a:pt x="98" y="173"/>
                  </a:cubicBezTo>
                  <a:cubicBezTo>
                    <a:pt x="99" y="173"/>
                    <a:pt x="100" y="174"/>
                    <a:pt x="101" y="174"/>
                  </a:cubicBezTo>
                  <a:cubicBezTo>
                    <a:pt x="102" y="172"/>
                    <a:pt x="102" y="172"/>
                    <a:pt x="102" y="172"/>
                  </a:cubicBezTo>
                  <a:cubicBezTo>
                    <a:pt x="101" y="172"/>
                    <a:pt x="100" y="172"/>
                    <a:pt x="99" y="172"/>
                  </a:cubicBezTo>
                  <a:close/>
                  <a:moveTo>
                    <a:pt x="185" y="19"/>
                  </a:moveTo>
                  <a:cubicBezTo>
                    <a:pt x="184" y="17"/>
                    <a:pt x="184" y="17"/>
                    <a:pt x="184" y="17"/>
                  </a:cubicBezTo>
                  <a:cubicBezTo>
                    <a:pt x="184" y="18"/>
                    <a:pt x="183" y="18"/>
                    <a:pt x="182" y="19"/>
                  </a:cubicBezTo>
                  <a:cubicBezTo>
                    <a:pt x="182" y="20"/>
                    <a:pt x="182" y="20"/>
                    <a:pt x="182" y="20"/>
                  </a:cubicBezTo>
                  <a:cubicBezTo>
                    <a:pt x="183" y="20"/>
                    <a:pt x="184" y="19"/>
                    <a:pt x="185" y="19"/>
                  </a:cubicBezTo>
                  <a:close/>
                  <a:moveTo>
                    <a:pt x="152" y="1"/>
                  </a:moveTo>
                  <a:cubicBezTo>
                    <a:pt x="152" y="1"/>
                    <a:pt x="152" y="1"/>
                    <a:pt x="152" y="1"/>
                  </a:cubicBezTo>
                  <a:cubicBezTo>
                    <a:pt x="151" y="0"/>
                    <a:pt x="151" y="0"/>
                    <a:pt x="151" y="0"/>
                  </a:cubicBezTo>
                  <a:cubicBezTo>
                    <a:pt x="151" y="0"/>
                    <a:pt x="150" y="1"/>
                    <a:pt x="150" y="2"/>
                  </a:cubicBezTo>
                  <a:cubicBezTo>
                    <a:pt x="151" y="3"/>
                    <a:pt x="151" y="3"/>
                    <a:pt x="151" y="3"/>
                  </a:cubicBezTo>
                  <a:cubicBezTo>
                    <a:pt x="151" y="2"/>
                    <a:pt x="152" y="2"/>
                    <a:pt x="152" y="1"/>
                  </a:cubicBezTo>
                  <a:close/>
                  <a:moveTo>
                    <a:pt x="150" y="15"/>
                  </a:moveTo>
                  <a:cubicBezTo>
                    <a:pt x="151" y="13"/>
                    <a:pt x="151" y="13"/>
                    <a:pt x="151" y="13"/>
                  </a:cubicBezTo>
                  <a:cubicBezTo>
                    <a:pt x="151" y="13"/>
                    <a:pt x="151" y="13"/>
                    <a:pt x="151" y="13"/>
                  </a:cubicBezTo>
                  <a:cubicBezTo>
                    <a:pt x="150" y="12"/>
                    <a:pt x="150" y="12"/>
                    <a:pt x="150" y="11"/>
                  </a:cubicBezTo>
                  <a:cubicBezTo>
                    <a:pt x="148" y="12"/>
                    <a:pt x="148" y="12"/>
                    <a:pt x="148" y="12"/>
                  </a:cubicBezTo>
                  <a:cubicBezTo>
                    <a:pt x="149" y="13"/>
                    <a:pt x="149" y="13"/>
                    <a:pt x="150" y="14"/>
                  </a:cubicBezTo>
                  <a:cubicBezTo>
                    <a:pt x="150" y="14"/>
                    <a:pt x="150" y="14"/>
                    <a:pt x="150" y="15"/>
                  </a:cubicBezTo>
                  <a:close/>
                  <a:moveTo>
                    <a:pt x="148" y="5"/>
                  </a:moveTo>
                  <a:cubicBezTo>
                    <a:pt x="148" y="6"/>
                    <a:pt x="148" y="7"/>
                    <a:pt x="148" y="9"/>
                  </a:cubicBezTo>
                  <a:cubicBezTo>
                    <a:pt x="149" y="9"/>
                    <a:pt x="149" y="9"/>
                    <a:pt x="149" y="9"/>
                  </a:cubicBezTo>
                  <a:cubicBezTo>
                    <a:pt x="149" y="8"/>
                    <a:pt x="149" y="7"/>
                    <a:pt x="150" y="6"/>
                  </a:cubicBezTo>
                  <a:lnTo>
                    <a:pt x="148" y="5"/>
                  </a:lnTo>
                  <a:close/>
                  <a:moveTo>
                    <a:pt x="167" y="24"/>
                  </a:moveTo>
                  <a:cubicBezTo>
                    <a:pt x="167" y="22"/>
                    <a:pt x="167" y="22"/>
                    <a:pt x="167" y="22"/>
                  </a:cubicBezTo>
                  <a:cubicBezTo>
                    <a:pt x="166" y="22"/>
                    <a:pt x="165" y="22"/>
                    <a:pt x="164" y="22"/>
                  </a:cubicBezTo>
                  <a:cubicBezTo>
                    <a:pt x="163" y="23"/>
                    <a:pt x="163" y="23"/>
                    <a:pt x="163" y="23"/>
                  </a:cubicBezTo>
                  <a:cubicBezTo>
                    <a:pt x="165" y="23"/>
                    <a:pt x="166" y="24"/>
                    <a:pt x="167" y="24"/>
                  </a:cubicBezTo>
                  <a:close/>
                  <a:moveTo>
                    <a:pt x="173" y="23"/>
                  </a:moveTo>
                  <a:cubicBezTo>
                    <a:pt x="173" y="21"/>
                    <a:pt x="173" y="21"/>
                    <a:pt x="173" y="21"/>
                  </a:cubicBezTo>
                  <a:cubicBezTo>
                    <a:pt x="172" y="22"/>
                    <a:pt x="171" y="22"/>
                    <a:pt x="170" y="22"/>
                  </a:cubicBezTo>
                  <a:cubicBezTo>
                    <a:pt x="170" y="24"/>
                    <a:pt x="170" y="24"/>
                    <a:pt x="170" y="24"/>
                  </a:cubicBezTo>
                  <a:cubicBezTo>
                    <a:pt x="171" y="23"/>
                    <a:pt x="172" y="23"/>
                    <a:pt x="173" y="23"/>
                  </a:cubicBezTo>
                  <a:close/>
                  <a:moveTo>
                    <a:pt x="160" y="22"/>
                  </a:moveTo>
                  <a:cubicBezTo>
                    <a:pt x="161" y="21"/>
                    <a:pt x="161" y="21"/>
                    <a:pt x="161" y="21"/>
                  </a:cubicBezTo>
                  <a:cubicBezTo>
                    <a:pt x="161" y="20"/>
                    <a:pt x="161" y="20"/>
                    <a:pt x="161" y="20"/>
                  </a:cubicBezTo>
                  <a:cubicBezTo>
                    <a:pt x="160" y="20"/>
                    <a:pt x="159" y="20"/>
                    <a:pt x="159" y="19"/>
                  </a:cubicBezTo>
                  <a:cubicBezTo>
                    <a:pt x="158" y="20"/>
                    <a:pt x="158" y="20"/>
                    <a:pt x="158" y="20"/>
                  </a:cubicBezTo>
                  <a:cubicBezTo>
                    <a:pt x="158" y="21"/>
                    <a:pt x="159" y="21"/>
                    <a:pt x="160" y="22"/>
                  </a:cubicBezTo>
                  <a:close/>
                  <a:moveTo>
                    <a:pt x="179" y="21"/>
                  </a:moveTo>
                  <a:cubicBezTo>
                    <a:pt x="179" y="20"/>
                    <a:pt x="179" y="20"/>
                    <a:pt x="179" y="20"/>
                  </a:cubicBezTo>
                  <a:cubicBezTo>
                    <a:pt x="178" y="20"/>
                    <a:pt x="177" y="20"/>
                    <a:pt x="176" y="21"/>
                  </a:cubicBezTo>
                  <a:cubicBezTo>
                    <a:pt x="176" y="22"/>
                    <a:pt x="176" y="22"/>
                    <a:pt x="176" y="22"/>
                  </a:cubicBezTo>
                  <a:cubicBezTo>
                    <a:pt x="177" y="22"/>
                    <a:pt x="178" y="21"/>
                    <a:pt x="179" y="21"/>
                  </a:cubicBezTo>
                  <a:close/>
                  <a:moveTo>
                    <a:pt x="156" y="17"/>
                  </a:moveTo>
                  <a:cubicBezTo>
                    <a:pt x="155" y="17"/>
                    <a:pt x="154" y="16"/>
                    <a:pt x="154" y="16"/>
                  </a:cubicBezTo>
                  <a:cubicBezTo>
                    <a:pt x="153" y="17"/>
                    <a:pt x="153" y="17"/>
                    <a:pt x="153" y="17"/>
                  </a:cubicBezTo>
                  <a:cubicBezTo>
                    <a:pt x="153" y="17"/>
                    <a:pt x="154" y="18"/>
                    <a:pt x="155" y="19"/>
                  </a:cubicBezTo>
                  <a:lnTo>
                    <a:pt x="156" y="17"/>
                  </a:ln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81" name="Freeform 623"/>
            <p:cNvSpPr>
              <a:spLocks noEditPoints="1"/>
            </p:cNvSpPr>
            <p:nvPr/>
          </p:nvSpPr>
          <p:spPr bwMode="auto">
            <a:xfrm>
              <a:off x="5702151" y="1986883"/>
              <a:ext cx="206512" cy="155452"/>
            </a:xfrm>
            <a:custGeom>
              <a:avLst/>
              <a:gdLst/>
              <a:ahLst/>
              <a:cxnLst>
                <a:cxn ang="0">
                  <a:pos x="9" y="32"/>
                </a:cxn>
                <a:cxn ang="0">
                  <a:pos x="10" y="28"/>
                </a:cxn>
                <a:cxn ang="0">
                  <a:pos x="16" y="14"/>
                </a:cxn>
                <a:cxn ang="0">
                  <a:pos x="19" y="12"/>
                </a:cxn>
                <a:cxn ang="0">
                  <a:pos x="16" y="14"/>
                </a:cxn>
                <a:cxn ang="0">
                  <a:pos x="0" y="36"/>
                </a:cxn>
                <a:cxn ang="0">
                  <a:pos x="0" y="38"/>
                </a:cxn>
                <a:cxn ang="0">
                  <a:pos x="1" y="36"/>
                </a:cxn>
                <a:cxn ang="0">
                  <a:pos x="23" y="0"/>
                </a:cxn>
                <a:cxn ang="0">
                  <a:pos x="20" y="3"/>
                </a:cxn>
                <a:cxn ang="0">
                  <a:pos x="23" y="0"/>
                </a:cxn>
                <a:cxn ang="0">
                  <a:pos x="21" y="6"/>
                </a:cxn>
                <a:cxn ang="0">
                  <a:pos x="18" y="9"/>
                </a:cxn>
                <a:cxn ang="0">
                  <a:pos x="4" y="35"/>
                </a:cxn>
                <a:cxn ang="0">
                  <a:pos x="7" y="34"/>
                </a:cxn>
                <a:cxn ang="0">
                  <a:pos x="4" y="35"/>
                </a:cxn>
                <a:cxn ang="0">
                  <a:pos x="12" y="26"/>
                </a:cxn>
                <a:cxn ang="0">
                  <a:pos x="12" y="23"/>
                </a:cxn>
                <a:cxn ang="0">
                  <a:pos x="14" y="20"/>
                </a:cxn>
                <a:cxn ang="0">
                  <a:pos x="16" y="18"/>
                </a:cxn>
                <a:cxn ang="0">
                  <a:pos x="14" y="20"/>
                </a:cxn>
                <a:cxn ang="0">
                  <a:pos x="92" y="27"/>
                </a:cxn>
                <a:cxn ang="0">
                  <a:pos x="92" y="31"/>
                </a:cxn>
                <a:cxn ang="0">
                  <a:pos x="90" y="34"/>
                </a:cxn>
                <a:cxn ang="0">
                  <a:pos x="87" y="35"/>
                </a:cxn>
                <a:cxn ang="0">
                  <a:pos x="90" y="34"/>
                </a:cxn>
                <a:cxn ang="0">
                  <a:pos x="76" y="61"/>
                </a:cxn>
                <a:cxn ang="0">
                  <a:pos x="76" y="65"/>
                </a:cxn>
                <a:cxn ang="0">
                  <a:pos x="79" y="56"/>
                </a:cxn>
                <a:cxn ang="0">
                  <a:pos x="77" y="58"/>
                </a:cxn>
                <a:cxn ang="0">
                  <a:pos x="79" y="56"/>
                </a:cxn>
                <a:cxn ang="0">
                  <a:pos x="74" y="67"/>
                </a:cxn>
                <a:cxn ang="0">
                  <a:pos x="75" y="70"/>
                </a:cxn>
                <a:cxn ang="0">
                  <a:pos x="81" y="52"/>
                </a:cxn>
                <a:cxn ang="0">
                  <a:pos x="80" y="49"/>
                </a:cxn>
                <a:cxn ang="0">
                  <a:pos x="79" y="52"/>
                </a:cxn>
                <a:cxn ang="0">
                  <a:pos x="81" y="52"/>
                </a:cxn>
                <a:cxn ang="0">
                  <a:pos x="87" y="39"/>
                </a:cxn>
                <a:cxn ang="0">
                  <a:pos x="85" y="39"/>
                </a:cxn>
                <a:cxn ang="0">
                  <a:pos x="86" y="42"/>
                </a:cxn>
                <a:cxn ang="0">
                  <a:pos x="84" y="44"/>
                </a:cxn>
                <a:cxn ang="0">
                  <a:pos x="81" y="47"/>
                </a:cxn>
                <a:cxn ang="0">
                  <a:pos x="84" y="44"/>
                </a:cxn>
              </a:cxnLst>
              <a:rect l="0" t="0" r="r" b="b"/>
              <a:pathLst>
                <a:path w="93" h="70">
                  <a:moveTo>
                    <a:pt x="8" y="31"/>
                  </a:moveTo>
                  <a:cubicBezTo>
                    <a:pt x="9" y="32"/>
                    <a:pt x="9" y="32"/>
                    <a:pt x="9" y="32"/>
                  </a:cubicBezTo>
                  <a:cubicBezTo>
                    <a:pt x="10" y="31"/>
                    <a:pt x="10" y="30"/>
                    <a:pt x="11" y="29"/>
                  </a:cubicBezTo>
                  <a:cubicBezTo>
                    <a:pt x="10" y="28"/>
                    <a:pt x="10" y="28"/>
                    <a:pt x="10" y="28"/>
                  </a:cubicBezTo>
                  <a:cubicBezTo>
                    <a:pt x="9" y="29"/>
                    <a:pt x="9" y="30"/>
                    <a:pt x="8" y="31"/>
                  </a:cubicBezTo>
                  <a:close/>
                  <a:moveTo>
                    <a:pt x="16" y="14"/>
                  </a:moveTo>
                  <a:cubicBezTo>
                    <a:pt x="17" y="15"/>
                    <a:pt x="17" y="15"/>
                    <a:pt x="17" y="15"/>
                  </a:cubicBezTo>
                  <a:cubicBezTo>
                    <a:pt x="18" y="14"/>
                    <a:pt x="18" y="13"/>
                    <a:pt x="19" y="12"/>
                  </a:cubicBezTo>
                  <a:cubicBezTo>
                    <a:pt x="17" y="11"/>
                    <a:pt x="17" y="11"/>
                    <a:pt x="17" y="11"/>
                  </a:cubicBezTo>
                  <a:cubicBezTo>
                    <a:pt x="17" y="12"/>
                    <a:pt x="16" y="13"/>
                    <a:pt x="16" y="14"/>
                  </a:cubicBezTo>
                  <a:close/>
                  <a:moveTo>
                    <a:pt x="1" y="36"/>
                  </a:moveTo>
                  <a:cubicBezTo>
                    <a:pt x="0" y="36"/>
                    <a:pt x="0" y="36"/>
                    <a:pt x="0" y="36"/>
                  </a:cubicBezTo>
                  <a:cubicBezTo>
                    <a:pt x="0" y="36"/>
                    <a:pt x="0" y="36"/>
                    <a:pt x="0" y="36"/>
                  </a:cubicBezTo>
                  <a:cubicBezTo>
                    <a:pt x="0" y="38"/>
                    <a:pt x="0" y="38"/>
                    <a:pt x="0" y="38"/>
                  </a:cubicBezTo>
                  <a:cubicBezTo>
                    <a:pt x="0" y="38"/>
                    <a:pt x="1" y="38"/>
                    <a:pt x="2" y="38"/>
                  </a:cubicBezTo>
                  <a:cubicBezTo>
                    <a:pt x="1" y="36"/>
                    <a:pt x="1" y="36"/>
                    <a:pt x="1" y="36"/>
                  </a:cubicBezTo>
                  <a:cubicBezTo>
                    <a:pt x="1" y="36"/>
                    <a:pt x="1" y="36"/>
                    <a:pt x="1" y="36"/>
                  </a:cubicBezTo>
                  <a:close/>
                  <a:moveTo>
                    <a:pt x="23" y="0"/>
                  </a:moveTo>
                  <a:cubicBezTo>
                    <a:pt x="21" y="0"/>
                    <a:pt x="21" y="0"/>
                    <a:pt x="21" y="0"/>
                  </a:cubicBezTo>
                  <a:cubicBezTo>
                    <a:pt x="21" y="0"/>
                    <a:pt x="21" y="1"/>
                    <a:pt x="20" y="3"/>
                  </a:cubicBezTo>
                  <a:cubicBezTo>
                    <a:pt x="22" y="3"/>
                    <a:pt x="22" y="3"/>
                    <a:pt x="22" y="3"/>
                  </a:cubicBezTo>
                  <a:cubicBezTo>
                    <a:pt x="22" y="1"/>
                    <a:pt x="23" y="0"/>
                    <a:pt x="23" y="0"/>
                  </a:cubicBezTo>
                  <a:close/>
                  <a:moveTo>
                    <a:pt x="20" y="9"/>
                  </a:moveTo>
                  <a:cubicBezTo>
                    <a:pt x="20" y="8"/>
                    <a:pt x="20" y="7"/>
                    <a:pt x="21" y="6"/>
                  </a:cubicBezTo>
                  <a:cubicBezTo>
                    <a:pt x="19" y="6"/>
                    <a:pt x="19" y="6"/>
                    <a:pt x="19" y="6"/>
                  </a:cubicBezTo>
                  <a:cubicBezTo>
                    <a:pt x="19" y="7"/>
                    <a:pt x="19" y="8"/>
                    <a:pt x="18" y="9"/>
                  </a:cubicBezTo>
                  <a:lnTo>
                    <a:pt x="20" y="9"/>
                  </a:lnTo>
                  <a:close/>
                  <a:moveTo>
                    <a:pt x="4" y="35"/>
                  </a:moveTo>
                  <a:cubicBezTo>
                    <a:pt x="5" y="37"/>
                    <a:pt x="5" y="37"/>
                    <a:pt x="5" y="37"/>
                  </a:cubicBezTo>
                  <a:cubicBezTo>
                    <a:pt x="6" y="36"/>
                    <a:pt x="7" y="35"/>
                    <a:pt x="7" y="34"/>
                  </a:cubicBezTo>
                  <a:cubicBezTo>
                    <a:pt x="6" y="33"/>
                    <a:pt x="6" y="33"/>
                    <a:pt x="6" y="33"/>
                  </a:cubicBezTo>
                  <a:cubicBezTo>
                    <a:pt x="6" y="34"/>
                    <a:pt x="5" y="35"/>
                    <a:pt x="4" y="35"/>
                  </a:cubicBezTo>
                  <a:close/>
                  <a:moveTo>
                    <a:pt x="11" y="26"/>
                  </a:moveTo>
                  <a:cubicBezTo>
                    <a:pt x="12" y="26"/>
                    <a:pt x="12" y="26"/>
                    <a:pt x="12" y="26"/>
                  </a:cubicBezTo>
                  <a:cubicBezTo>
                    <a:pt x="13" y="25"/>
                    <a:pt x="13" y="24"/>
                    <a:pt x="14" y="23"/>
                  </a:cubicBezTo>
                  <a:cubicBezTo>
                    <a:pt x="12" y="23"/>
                    <a:pt x="12" y="23"/>
                    <a:pt x="12" y="23"/>
                  </a:cubicBezTo>
                  <a:cubicBezTo>
                    <a:pt x="12" y="24"/>
                    <a:pt x="11" y="25"/>
                    <a:pt x="11" y="26"/>
                  </a:cubicBezTo>
                  <a:close/>
                  <a:moveTo>
                    <a:pt x="14" y="20"/>
                  </a:moveTo>
                  <a:cubicBezTo>
                    <a:pt x="15" y="21"/>
                    <a:pt x="15" y="21"/>
                    <a:pt x="15" y="21"/>
                  </a:cubicBezTo>
                  <a:cubicBezTo>
                    <a:pt x="15" y="20"/>
                    <a:pt x="16" y="19"/>
                    <a:pt x="16" y="18"/>
                  </a:cubicBezTo>
                  <a:cubicBezTo>
                    <a:pt x="15" y="17"/>
                    <a:pt x="15" y="17"/>
                    <a:pt x="15" y="17"/>
                  </a:cubicBezTo>
                  <a:cubicBezTo>
                    <a:pt x="14" y="18"/>
                    <a:pt x="14" y="19"/>
                    <a:pt x="14" y="20"/>
                  </a:cubicBezTo>
                  <a:close/>
                  <a:moveTo>
                    <a:pt x="93" y="28"/>
                  </a:moveTo>
                  <a:cubicBezTo>
                    <a:pt x="92" y="27"/>
                    <a:pt x="92" y="27"/>
                    <a:pt x="92" y="27"/>
                  </a:cubicBezTo>
                  <a:cubicBezTo>
                    <a:pt x="92" y="27"/>
                    <a:pt x="91" y="28"/>
                    <a:pt x="90" y="30"/>
                  </a:cubicBezTo>
                  <a:cubicBezTo>
                    <a:pt x="92" y="31"/>
                    <a:pt x="92" y="31"/>
                    <a:pt x="92" y="31"/>
                  </a:cubicBezTo>
                  <a:cubicBezTo>
                    <a:pt x="93" y="29"/>
                    <a:pt x="93" y="28"/>
                    <a:pt x="93" y="28"/>
                  </a:cubicBezTo>
                  <a:close/>
                  <a:moveTo>
                    <a:pt x="90" y="34"/>
                  </a:moveTo>
                  <a:cubicBezTo>
                    <a:pt x="89" y="33"/>
                    <a:pt x="89" y="33"/>
                    <a:pt x="89" y="33"/>
                  </a:cubicBezTo>
                  <a:cubicBezTo>
                    <a:pt x="88" y="34"/>
                    <a:pt x="88" y="34"/>
                    <a:pt x="87" y="35"/>
                  </a:cubicBezTo>
                  <a:cubicBezTo>
                    <a:pt x="88" y="36"/>
                    <a:pt x="88" y="36"/>
                    <a:pt x="88" y="36"/>
                  </a:cubicBezTo>
                  <a:cubicBezTo>
                    <a:pt x="89" y="35"/>
                    <a:pt x="90" y="34"/>
                    <a:pt x="90" y="34"/>
                  </a:cubicBezTo>
                  <a:close/>
                  <a:moveTo>
                    <a:pt x="77" y="62"/>
                  </a:moveTo>
                  <a:cubicBezTo>
                    <a:pt x="76" y="61"/>
                    <a:pt x="76" y="61"/>
                    <a:pt x="76" y="61"/>
                  </a:cubicBezTo>
                  <a:cubicBezTo>
                    <a:pt x="75" y="62"/>
                    <a:pt x="75" y="63"/>
                    <a:pt x="75" y="64"/>
                  </a:cubicBezTo>
                  <a:cubicBezTo>
                    <a:pt x="76" y="65"/>
                    <a:pt x="76" y="65"/>
                    <a:pt x="76" y="65"/>
                  </a:cubicBezTo>
                  <a:cubicBezTo>
                    <a:pt x="77" y="64"/>
                    <a:pt x="77" y="63"/>
                    <a:pt x="77" y="62"/>
                  </a:cubicBezTo>
                  <a:close/>
                  <a:moveTo>
                    <a:pt x="79" y="56"/>
                  </a:moveTo>
                  <a:cubicBezTo>
                    <a:pt x="78" y="55"/>
                    <a:pt x="78" y="55"/>
                    <a:pt x="78" y="55"/>
                  </a:cubicBezTo>
                  <a:cubicBezTo>
                    <a:pt x="77" y="56"/>
                    <a:pt x="77" y="57"/>
                    <a:pt x="77" y="58"/>
                  </a:cubicBezTo>
                  <a:cubicBezTo>
                    <a:pt x="78" y="59"/>
                    <a:pt x="78" y="59"/>
                    <a:pt x="78" y="59"/>
                  </a:cubicBezTo>
                  <a:cubicBezTo>
                    <a:pt x="79" y="58"/>
                    <a:pt x="79" y="57"/>
                    <a:pt x="79" y="56"/>
                  </a:cubicBezTo>
                  <a:close/>
                  <a:moveTo>
                    <a:pt x="76" y="67"/>
                  </a:moveTo>
                  <a:cubicBezTo>
                    <a:pt x="74" y="67"/>
                    <a:pt x="74" y="67"/>
                    <a:pt x="74" y="67"/>
                  </a:cubicBezTo>
                  <a:cubicBezTo>
                    <a:pt x="74" y="68"/>
                    <a:pt x="73" y="69"/>
                    <a:pt x="73" y="70"/>
                  </a:cubicBezTo>
                  <a:cubicBezTo>
                    <a:pt x="75" y="70"/>
                    <a:pt x="75" y="70"/>
                    <a:pt x="75" y="70"/>
                  </a:cubicBezTo>
                  <a:cubicBezTo>
                    <a:pt x="75" y="70"/>
                    <a:pt x="75" y="69"/>
                    <a:pt x="76" y="67"/>
                  </a:cubicBezTo>
                  <a:close/>
                  <a:moveTo>
                    <a:pt x="81" y="52"/>
                  </a:moveTo>
                  <a:cubicBezTo>
                    <a:pt x="81" y="52"/>
                    <a:pt x="81" y="51"/>
                    <a:pt x="82" y="50"/>
                  </a:cubicBezTo>
                  <a:cubicBezTo>
                    <a:pt x="80" y="49"/>
                    <a:pt x="80" y="49"/>
                    <a:pt x="80" y="49"/>
                  </a:cubicBezTo>
                  <a:cubicBezTo>
                    <a:pt x="80" y="50"/>
                    <a:pt x="80" y="51"/>
                    <a:pt x="79" y="52"/>
                  </a:cubicBezTo>
                  <a:cubicBezTo>
                    <a:pt x="79" y="52"/>
                    <a:pt x="79" y="52"/>
                    <a:pt x="79" y="52"/>
                  </a:cubicBezTo>
                  <a:cubicBezTo>
                    <a:pt x="80" y="53"/>
                    <a:pt x="80" y="53"/>
                    <a:pt x="80" y="53"/>
                  </a:cubicBezTo>
                  <a:lnTo>
                    <a:pt x="81" y="52"/>
                  </a:lnTo>
                  <a:close/>
                  <a:moveTo>
                    <a:pt x="86" y="40"/>
                  </a:moveTo>
                  <a:cubicBezTo>
                    <a:pt x="87" y="40"/>
                    <a:pt x="87" y="39"/>
                    <a:pt x="87" y="39"/>
                  </a:cubicBezTo>
                  <a:cubicBezTo>
                    <a:pt x="86" y="38"/>
                    <a:pt x="86" y="38"/>
                    <a:pt x="86" y="38"/>
                  </a:cubicBezTo>
                  <a:cubicBezTo>
                    <a:pt x="85" y="39"/>
                    <a:pt x="85" y="39"/>
                    <a:pt x="85" y="39"/>
                  </a:cubicBezTo>
                  <a:cubicBezTo>
                    <a:pt x="85" y="40"/>
                    <a:pt x="84" y="40"/>
                    <a:pt x="84" y="41"/>
                  </a:cubicBezTo>
                  <a:cubicBezTo>
                    <a:pt x="86" y="42"/>
                    <a:pt x="86" y="42"/>
                    <a:pt x="86" y="42"/>
                  </a:cubicBezTo>
                  <a:cubicBezTo>
                    <a:pt x="86" y="41"/>
                    <a:pt x="86" y="40"/>
                    <a:pt x="86" y="40"/>
                  </a:cubicBezTo>
                  <a:close/>
                  <a:moveTo>
                    <a:pt x="84" y="44"/>
                  </a:moveTo>
                  <a:cubicBezTo>
                    <a:pt x="83" y="44"/>
                    <a:pt x="83" y="44"/>
                    <a:pt x="83" y="44"/>
                  </a:cubicBezTo>
                  <a:cubicBezTo>
                    <a:pt x="82" y="45"/>
                    <a:pt x="82" y="46"/>
                    <a:pt x="81" y="47"/>
                  </a:cubicBezTo>
                  <a:cubicBezTo>
                    <a:pt x="83" y="47"/>
                    <a:pt x="83" y="47"/>
                    <a:pt x="83" y="47"/>
                  </a:cubicBezTo>
                  <a:cubicBezTo>
                    <a:pt x="83" y="46"/>
                    <a:pt x="84" y="45"/>
                    <a:pt x="84" y="4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grpSp>
      <p:grpSp>
        <p:nvGrpSpPr>
          <p:cNvPr id="82" name="Group 449"/>
          <p:cNvGrpSpPr/>
          <p:nvPr/>
        </p:nvGrpSpPr>
        <p:grpSpPr>
          <a:xfrm rot="19249370">
            <a:off x="3119022" y="3945406"/>
            <a:ext cx="1065484" cy="1041710"/>
            <a:chOff x="3316453" y="2036445"/>
            <a:chExt cx="1086963" cy="1185879"/>
          </a:xfrm>
        </p:grpSpPr>
        <p:sp>
          <p:nvSpPr>
            <p:cNvPr id="83" name="Freeform 624"/>
            <p:cNvSpPr>
              <a:spLocks/>
            </p:cNvSpPr>
            <p:nvPr/>
          </p:nvSpPr>
          <p:spPr bwMode="auto">
            <a:xfrm>
              <a:off x="3571817" y="2207443"/>
              <a:ext cx="138785" cy="146569"/>
            </a:xfrm>
            <a:custGeom>
              <a:avLst/>
              <a:gdLst/>
              <a:ahLst/>
              <a:cxnLst>
                <a:cxn ang="0">
                  <a:pos x="27" y="21"/>
                </a:cxn>
                <a:cxn ang="0">
                  <a:pos x="26" y="19"/>
                </a:cxn>
                <a:cxn ang="0">
                  <a:pos x="23" y="17"/>
                </a:cxn>
                <a:cxn ang="0">
                  <a:pos x="14" y="14"/>
                </a:cxn>
                <a:cxn ang="0">
                  <a:pos x="11" y="25"/>
                </a:cxn>
                <a:cxn ang="0">
                  <a:pos x="17" y="28"/>
                </a:cxn>
                <a:cxn ang="0">
                  <a:pos x="20" y="31"/>
                </a:cxn>
                <a:cxn ang="0">
                  <a:pos x="25" y="33"/>
                </a:cxn>
                <a:cxn ang="0">
                  <a:pos x="25" y="34"/>
                </a:cxn>
                <a:cxn ang="0">
                  <a:pos x="10" y="33"/>
                </a:cxn>
                <a:cxn ang="0">
                  <a:pos x="8" y="45"/>
                </a:cxn>
                <a:cxn ang="0">
                  <a:pos x="28" y="45"/>
                </a:cxn>
                <a:cxn ang="0">
                  <a:pos x="28" y="46"/>
                </a:cxn>
                <a:cxn ang="0">
                  <a:pos x="26" y="48"/>
                </a:cxn>
                <a:cxn ang="0">
                  <a:pos x="16" y="54"/>
                </a:cxn>
                <a:cxn ang="0">
                  <a:pos x="16" y="54"/>
                </a:cxn>
                <a:cxn ang="0">
                  <a:pos x="20" y="63"/>
                </a:cxn>
                <a:cxn ang="0">
                  <a:pos x="38" y="58"/>
                </a:cxn>
                <a:cxn ang="0">
                  <a:pos x="41" y="56"/>
                </a:cxn>
                <a:cxn ang="0">
                  <a:pos x="54" y="57"/>
                </a:cxn>
                <a:cxn ang="0">
                  <a:pos x="59" y="38"/>
                </a:cxn>
                <a:cxn ang="0">
                  <a:pos x="59" y="37"/>
                </a:cxn>
                <a:cxn ang="0">
                  <a:pos x="61" y="31"/>
                </a:cxn>
                <a:cxn ang="0">
                  <a:pos x="59" y="23"/>
                </a:cxn>
                <a:cxn ang="0">
                  <a:pos x="60" y="8"/>
                </a:cxn>
                <a:cxn ang="0">
                  <a:pos x="49" y="6"/>
                </a:cxn>
                <a:cxn ang="0">
                  <a:pos x="48" y="12"/>
                </a:cxn>
                <a:cxn ang="0">
                  <a:pos x="47" y="20"/>
                </a:cxn>
                <a:cxn ang="0">
                  <a:pos x="28" y="5"/>
                </a:cxn>
                <a:cxn ang="0">
                  <a:pos x="21" y="12"/>
                </a:cxn>
                <a:cxn ang="0">
                  <a:pos x="27" y="21"/>
                </a:cxn>
              </a:cxnLst>
              <a:rect l="0" t="0" r="r" b="b"/>
              <a:pathLst>
                <a:path w="62" h="66">
                  <a:moveTo>
                    <a:pt x="27" y="21"/>
                  </a:moveTo>
                  <a:cubicBezTo>
                    <a:pt x="27" y="20"/>
                    <a:pt x="26" y="20"/>
                    <a:pt x="26" y="19"/>
                  </a:cubicBezTo>
                  <a:cubicBezTo>
                    <a:pt x="25" y="18"/>
                    <a:pt x="24" y="18"/>
                    <a:pt x="23" y="17"/>
                  </a:cubicBezTo>
                  <a:cubicBezTo>
                    <a:pt x="21" y="15"/>
                    <a:pt x="18" y="14"/>
                    <a:pt x="14" y="14"/>
                  </a:cubicBezTo>
                  <a:cubicBezTo>
                    <a:pt x="9" y="14"/>
                    <a:pt x="6" y="22"/>
                    <a:pt x="11" y="25"/>
                  </a:cubicBezTo>
                  <a:cubicBezTo>
                    <a:pt x="12" y="25"/>
                    <a:pt x="14" y="26"/>
                    <a:pt x="17" y="28"/>
                  </a:cubicBezTo>
                  <a:cubicBezTo>
                    <a:pt x="18" y="29"/>
                    <a:pt x="20" y="31"/>
                    <a:pt x="20" y="31"/>
                  </a:cubicBezTo>
                  <a:cubicBezTo>
                    <a:pt x="21" y="32"/>
                    <a:pt x="23" y="33"/>
                    <a:pt x="25" y="33"/>
                  </a:cubicBezTo>
                  <a:cubicBezTo>
                    <a:pt x="25" y="33"/>
                    <a:pt x="25" y="34"/>
                    <a:pt x="25" y="34"/>
                  </a:cubicBezTo>
                  <a:cubicBezTo>
                    <a:pt x="20" y="34"/>
                    <a:pt x="15" y="34"/>
                    <a:pt x="10" y="33"/>
                  </a:cubicBezTo>
                  <a:cubicBezTo>
                    <a:pt x="2" y="32"/>
                    <a:pt x="0" y="44"/>
                    <a:pt x="8" y="45"/>
                  </a:cubicBezTo>
                  <a:cubicBezTo>
                    <a:pt x="14" y="45"/>
                    <a:pt x="22" y="45"/>
                    <a:pt x="28" y="45"/>
                  </a:cubicBezTo>
                  <a:cubicBezTo>
                    <a:pt x="28" y="46"/>
                    <a:pt x="28" y="46"/>
                    <a:pt x="28" y="46"/>
                  </a:cubicBezTo>
                  <a:cubicBezTo>
                    <a:pt x="28" y="47"/>
                    <a:pt x="27" y="48"/>
                    <a:pt x="26" y="48"/>
                  </a:cubicBezTo>
                  <a:cubicBezTo>
                    <a:pt x="22" y="49"/>
                    <a:pt x="19" y="51"/>
                    <a:pt x="16" y="54"/>
                  </a:cubicBezTo>
                  <a:cubicBezTo>
                    <a:pt x="16" y="54"/>
                    <a:pt x="16" y="54"/>
                    <a:pt x="16" y="54"/>
                  </a:cubicBezTo>
                  <a:cubicBezTo>
                    <a:pt x="11" y="58"/>
                    <a:pt x="15" y="66"/>
                    <a:pt x="20" y="63"/>
                  </a:cubicBezTo>
                  <a:cubicBezTo>
                    <a:pt x="27" y="61"/>
                    <a:pt x="31" y="58"/>
                    <a:pt x="38" y="58"/>
                  </a:cubicBezTo>
                  <a:cubicBezTo>
                    <a:pt x="39" y="58"/>
                    <a:pt x="40" y="57"/>
                    <a:pt x="41" y="56"/>
                  </a:cubicBezTo>
                  <a:cubicBezTo>
                    <a:pt x="46" y="58"/>
                    <a:pt x="50" y="60"/>
                    <a:pt x="54" y="57"/>
                  </a:cubicBezTo>
                  <a:cubicBezTo>
                    <a:pt x="58" y="54"/>
                    <a:pt x="59" y="42"/>
                    <a:pt x="59" y="38"/>
                  </a:cubicBezTo>
                  <a:cubicBezTo>
                    <a:pt x="60" y="37"/>
                    <a:pt x="59" y="37"/>
                    <a:pt x="59" y="37"/>
                  </a:cubicBezTo>
                  <a:cubicBezTo>
                    <a:pt x="61" y="36"/>
                    <a:pt x="62" y="34"/>
                    <a:pt x="61" y="31"/>
                  </a:cubicBezTo>
                  <a:cubicBezTo>
                    <a:pt x="60" y="29"/>
                    <a:pt x="59" y="26"/>
                    <a:pt x="59" y="23"/>
                  </a:cubicBezTo>
                  <a:cubicBezTo>
                    <a:pt x="59" y="18"/>
                    <a:pt x="58" y="13"/>
                    <a:pt x="60" y="8"/>
                  </a:cubicBezTo>
                  <a:cubicBezTo>
                    <a:pt x="61" y="1"/>
                    <a:pt x="51" y="0"/>
                    <a:pt x="49" y="6"/>
                  </a:cubicBezTo>
                  <a:cubicBezTo>
                    <a:pt x="49" y="8"/>
                    <a:pt x="48" y="10"/>
                    <a:pt x="48" y="12"/>
                  </a:cubicBezTo>
                  <a:cubicBezTo>
                    <a:pt x="48" y="15"/>
                    <a:pt x="47" y="17"/>
                    <a:pt x="47" y="20"/>
                  </a:cubicBezTo>
                  <a:cubicBezTo>
                    <a:pt x="41" y="14"/>
                    <a:pt x="36" y="8"/>
                    <a:pt x="28" y="5"/>
                  </a:cubicBezTo>
                  <a:cubicBezTo>
                    <a:pt x="24" y="4"/>
                    <a:pt x="19" y="7"/>
                    <a:pt x="21" y="12"/>
                  </a:cubicBezTo>
                  <a:cubicBezTo>
                    <a:pt x="23" y="15"/>
                    <a:pt x="25" y="18"/>
                    <a:pt x="27" y="21"/>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84" name="Freeform 625"/>
            <p:cNvSpPr>
              <a:spLocks/>
            </p:cNvSpPr>
            <p:nvPr/>
          </p:nvSpPr>
          <p:spPr bwMode="auto">
            <a:xfrm>
              <a:off x="4057009" y="2822589"/>
              <a:ext cx="157659" cy="133245"/>
            </a:xfrm>
            <a:custGeom>
              <a:avLst/>
              <a:gdLst/>
              <a:ahLst/>
              <a:cxnLst>
                <a:cxn ang="0">
                  <a:pos x="47" y="36"/>
                </a:cxn>
                <a:cxn ang="0">
                  <a:pos x="48" y="38"/>
                </a:cxn>
                <a:cxn ang="0">
                  <a:pos x="50" y="41"/>
                </a:cxn>
                <a:cxn ang="0">
                  <a:pos x="52" y="50"/>
                </a:cxn>
                <a:cxn ang="0">
                  <a:pos x="41" y="52"/>
                </a:cxn>
                <a:cxn ang="0">
                  <a:pos x="39" y="46"/>
                </a:cxn>
                <a:cxn ang="0">
                  <a:pos x="36" y="42"/>
                </a:cxn>
                <a:cxn ang="0">
                  <a:pos x="34" y="37"/>
                </a:cxn>
                <a:cxn ang="0">
                  <a:pos x="34" y="37"/>
                </a:cxn>
                <a:cxn ang="0">
                  <a:pos x="33" y="52"/>
                </a:cxn>
                <a:cxn ang="0">
                  <a:pos x="21" y="53"/>
                </a:cxn>
                <a:cxn ang="0">
                  <a:pos x="22" y="32"/>
                </a:cxn>
                <a:cxn ang="0">
                  <a:pos x="22" y="32"/>
                </a:cxn>
                <a:cxn ang="0">
                  <a:pos x="19" y="34"/>
                </a:cxn>
                <a:cxn ang="0">
                  <a:pos x="12" y="44"/>
                </a:cxn>
                <a:cxn ang="0">
                  <a:pos x="12" y="44"/>
                </a:cxn>
                <a:cxn ang="0">
                  <a:pos x="4" y="38"/>
                </a:cxn>
                <a:cxn ang="0">
                  <a:pos x="11" y="21"/>
                </a:cxn>
                <a:cxn ang="0">
                  <a:pos x="13" y="18"/>
                </a:cxn>
                <a:cxn ang="0">
                  <a:pos x="14" y="6"/>
                </a:cxn>
                <a:cxn ang="0">
                  <a:pos x="33" y="2"/>
                </a:cxn>
                <a:cxn ang="0">
                  <a:pos x="35" y="2"/>
                </a:cxn>
                <a:cxn ang="0">
                  <a:pos x="40" y="1"/>
                </a:cxn>
                <a:cxn ang="0">
                  <a:pos x="48" y="4"/>
                </a:cxn>
                <a:cxn ang="0">
                  <a:pos x="64" y="5"/>
                </a:cxn>
                <a:cxn ang="0">
                  <a:pos x="64" y="16"/>
                </a:cxn>
                <a:cxn ang="0">
                  <a:pos x="58" y="16"/>
                </a:cxn>
                <a:cxn ang="0">
                  <a:pos x="50" y="17"/>
                </a:cxn>
                <a:cxn ang="0">
                  <a:pos x="63" y="37"/>
                </a:cxn>
                <a:cxn ang="0">
                  <a:pos x="55" y="43"/>
                </a:cxn>
                <a:cxn ang="0">
                  <a:pos x="47" y="36"/>
                </a:cxn>
              </a:cxnLst>
              <a:rect l="0" t="0" r="r" b="b"/>
              <a:pathLst>
                <a:path w="71" h="60">
                  <a:moveTo>
                    <a:pt x="47" y="36"/>
                  </a:moveTo>
                  <a:cubicBezTo>
                    <a:pt x="48" y="36"/>
                    <a:pt x="48" y="37"/>
                    <a:pt x="48" y="38"/>
                  </a:cubicBezTo>
                  <a:cubicBezTo>
                    <a:pt x="49" y="39"/>
                    <a:pt x="50" y="40"/>
                    <a:pt x="50" y="41"/>
                  </a:cubicBezTo>
                  <a:cubicBezTo>
                    <a:pt x="52" y="43"/>
                    <a:pt x="53" y="45"/>
                    <a:pt x="52" y="50"/>
                  </a:cubicBezTo>
                  <a:cubicBezTo>
                    <a:pt x="52" y="55"/>
                    <a:pt x="44" y="56"/>
                    <a:pt x="41" y="52"/>
                  </a:cubicBezTo>
                  <a:cubicBezTo>
                    <a:pt x="41" y="51"/>
                    <a:pt x="40" y="49"/>
                    <a:pt x="39" y="46"/>
                  </a:cubicBezTo>
                  <a:cubicBezTo>
                    <a:pt x="38" y="44"/>
                    <a:pt x="36" y="42"/>
                    <a:pt x="36" y="42"/>
                  </a:cubicBezTo>
                  <a:cubicBezTo>
                    <a:pt x="35" y="41"/>
                    <a:pt x="34" y="39"/>
                    <a:pt x="34" y="37"/>
                  </a:cubicBezTo>
                  <a:cubicBezTo>
                    <a:pt x="34" y="37"/>
                    <a:pt x="34" y="37"/>
                    <a:pt x="34" y="37"/>
                  </a:cubicBezTo>
                  <a:cubicBezTo>
                    <a:pt x="33" y="42"/>
                    <a:pt x="33" y="47"/>
                    <a:pt x="33" y="52"/>
                  </a:cubicBezTo>
                  <a:cubicBezTo>
                    <a:pt x="33" y="60"/>
                    <a:pt x="20" y="60"/>
                    <a:pt x="21" y="53"/>
                  </a:cubicBezTo>
                  <a:cubicBezTo>
                    <a:pt x="21" y="46"/>
                    <a:pt x="22" y="39"/>
                    <a:pt x="22" y="32"/>
                  </a:cubicBezTo>
                  <a:cubicBezTo>
                    <a:pt x="22" y="32"/>
                    <a:pt x="22" y="32"/>
                    <a:pt x="22" y="32"/>
                  </a:cubicBezTo>
                  <a:cubicBezTo>
                    <a:pt x="21" y="33"/>
                    <a:pt x="20" y="34"/>
                    <a:pt x="19" y="34"/>
                  </a:cubicBezTo>
                  <a:cubicBezTo>
                    <a:pt x="18" y="38"/>
                    <a:pt x="15" y="41"/>
                    <a:pt x="12" y="44"/>
                  </a:cubicBezTo>
                  <a:cubicBezTo>
                    <a:pt x="12" y="44"/>
                    <a:pt x="12" y="44"/>
                    <a:pt x="12" y="44"/>
                  </a:cubicBezTo>
                  <a:cubicBezTo>
                    <a:pt x="8" y="48"/>
                    <a:pt x="0" y="44"/>
                    <a:pt x="4" y="38"/>
                  </a:cubicBezTo>
                  <a:cubicBezTo>
                    <a:pt x="7" y="32"/>
                    <a:pt x="10" y="28"/>
                    <a:pt x="11" y="21"/>
                  </a:cubicBezTo>
                  <a:cubicBezTo>
                    <a:pt x="11" y="20"/>
                    <a:pt x="12" y="19"/>
                    <a:pt x="13" y="18"/>
                  </a:cubicBezTo>
                  <a:cubicBezTo>
                    <a:pt x="12" y="14"/>
                    <a:pt x="11" y="9"/>
                    <a:pt x="14" y="6"/>
                  </a:cubicBezTo>
                  <a:cubicBezTo>
                    <a:pt x="17" y="2"/>
                    <a:pt x="29" y="2"/>
                    <a:pt x="33" y="2"/>
                  </a:cubicBezTo>
                  <a:cubicBezTo>
                    <a:pt x="34" y="2"/>
                    <a:pt x="34" y="2"/>
                    <a:pt x="35" y="2"/>
                  </a:cubicBezTo>
                  <a:cubicBezTo>
                    <a:pt x="36" y="1"/>
                    <a:pt x="38" y="0"/>
                    <a:pt x="40" y="1"/>
                  </a:cubicBezTo>
                  <a:cubicBezTo>
                    <a:pt x="42" y="2"/>
                    <a:pt x="45" y="4"/>
                    <a:pt x="48" y="4"/>
                  </a:cubicBezTo>
                  <a:cubicBezTo>
                    <a:pt x="53" y="5"/>
                    <a:pt x="58" y="6"/>
                    <a:pt x="64" y="5"/>
                  </a:cubicBezTo>
                  <a:cubicBezTo>
                    <a:pt x="71" y="5"/>
                    <a:pt x="71" y="15"/>
                    <a:pt x="64" y="16"/>
                  </a:cubicBezTo>
                  <a:cubicBezTo>
                    <a:pt x="62" y="16"/>
                    <a:pt x="60" y="16"/>
                    <a:pt x="58" y="16"/>
                  </a:cubicBezTo>
                  <a:cubicBezTo>
                    <a:pt x="55" y="16"/>
                    <a:pt x="53" y="16"/>
                    <a:pt x="50" y="17"/>
                  </a:cubicBezTo>
                  <a:cubicBezTo>
                    <a:pt x="55" y="23"/>
                    <a:pt x="61" y="29"/>
                    <a:pt x="63" y="37"/>
                  </a:cubicBezTo>
                  <a:cubicBezTo>
                    <a:pt x="64" y="41"/>
                    <a:pt x="60" y="46"/>
                    <a:pt x="55" y="43"/>
                  </a:cubicBezTo>
                  <a:cubicBezTo>
                    <a:pt x="52" y="41"/>
                    <a:pt x="50" y="39"/>
                    <a:pt x="47" y="36"/>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85" name="Freeform 626"/>
            <p:cNvSpPr>
              <a:spLocks/>
            </p:cNvSpPr>
            <p:nvPr/>
          </p:nvSpPr>
          <p:spPr bwMode="auto">
            <a:xfrm>
              <a:off x="3331997" y="2778174"/>
              <a:ext cx="275349" cy="215412"/>
            </a:xfrm>
            <a:custGeom>
              <a:avLst/>
              <a:gdLst/>
              <a:ahLst/>
              <a:cxnLst>
                <a:cxn ang="0">
                  <a:pos x="1" y="69"/>
                </a:cxn>
                <a:cxn ang="0">
                  <a:pos x="7" y="80"/>
                </a:cxn>
                <a:cxn ang="0">
                  <a:pos x="7" y="80"/>
                </a:cxn>
                <a:cxn ang="0">
                  <a:pos x="8" y="81"/>
                </a:cxn>
                <a:cxn ang="0">
                  <a:pos x="27" y="96"/>
                </a:cxn>
                <a:cxn ang="0">
                  <a:pos x="38" y="89"/>
                </a:cxn>
                <a:cxn ang="0">
                  <a:pos x="40" y="86"/>
                </a:cxn>
                <a:cxn ang="0">
                  <a:pos x="43" y="84"/>
                </a:cxn>
                <a:cxn ang="0">
                  <a:pos x="48" y="79"/>
                </a:cxn>
                <a:cxn ang="0">
                  <a:pos x="48" y="78"/>
                </a:cxn>
                <a:cxn ang="0">
                  <a:pos x="77" y="50"/>
                </a:cxn>
                <a:cxn ang="0">
                  <a:pos x="119" y="11"/>
                </a:cxn>
                <a:cxn ang="0">
                  <a:pos x="114" y="4"/>
                </a:cxn>
                <a:cxn ang="0">
                  <a:pos x="114" y="4"/>
                </a:cxn>
                <a:cxn ang="0">
                  <a:pos x="106" y="2"/>
                </a:cxn>
                <a:cxn ang="0">
                  <a:pos x="102" y="4"/>
                </a:cxn>
                <a:cxn ang="0">
                  <a:pos x="95" y="3"/>
                </a:cxn>
                <a:cxn ang="0">
                  <a:pos x="25" y="64"/>
                </a:cxn>
                <a:cxn ang="0">
                  <a:pos x="23" y="66"/>
                </a:cxn>
                <a:cxn ang="0">
                  <a:pos x="1" y="69"/>
                </a:cxn>
              </a:cxnLst>
              <a:rect l="0" t="0" r="r" b="b"/>
              <a:pathLst>
                <a:path w="124" h="97">
                  <a:moveTo>
                    <a:pt x="1" y="69"/>
                  </a:moveTo>
                  <a:cubicBezTo>
                    <a:pt x="0" y="74"/>
                    <a:pt x="3" y="78"/>
                    <a:pt x="7" y="80"/>
                  </a:cubicBezTo>
                  <a:cubicBezTo>
                    <a:pt x="7" y="80"/>
                    <a:pt x="7" y="80"/>
                    <a:pt x="7" y="80"/>
                  </a:cubicBezTo>
                  <a:cubicBezTo>
                    <a:pt x="7" y="81"/>
                    <a:pt x="8" y="81"/>
                    <a:pt x="8" y="81"/>
                  </a:cubicBezTo>
                  <a:cubicBezTo>
                    <a:pt x="14" y="84"/>
                    <a:pt x="17" y="97"/>
                    <a:pt x="27" y="96"/>
                  </a:cubicBezTo>
                  <a:cubicBezTo>
                    <a:pt x="30" y="96"/>
                    <a:pt x="34" y="93"/>
                    <a:pt x="38" y="89"/>
                  </a:cubicBezTo>
                  <a:cubicBezTo>
                    <a:pt x="39" y="88"/>
                    <a:pt x="40" y="87"/>
                    <a:pt x="40" y="86"/>
                  </a:cubicBezTo>
                  <a:cubicBezTo>
                    <a:pt x="41" y="86"/>
                    <a:pt x="42" y="85"/>
                    <a:pt x="43" y="84"/>
                  </a:cubicBezTo>
                  <a:cubicBezTo>
                    <a:pt x="45" y="82"/>
                    <a:pt x="46" y="81"/>
                    <a:pt x="48" y="79"/>
                  </a:cubicBezTo>
                  <a:cubicBezTo>
                    <a:pt x="48" y="79"/>
                    <a:pt x="48" y="79"/>
                    <a:pt x="48" y="78"/>
                  </a:cubicBezTo>
                  <a:cubicBezTo>
                    <a:pt x="58" y="69"/>
                    <a:pt x="68" y="59"/>
                    <a:pt x="77" y="50"/>
                  </a:cubicBezTo>
                  <a:cubicBezTo>
                    <a:pt x="90" y="36"/>
                    <a:pt x="105" y="24"/>
                    <a:pt x="119" y="11"/>
                  </a:cubicBezTo>
                  <a:cubicBezTo>
                    <a:pt x="124" y="7"/>
                    <a:pt x="119" y="0"/>
                    <a:pt x="114" y="4"/>
                  </a:cubicBezTo>
                  <a:cubicBezTo>
                    <a:pt x="114" y="4"/>
                    <a:pt x="114" y="4"/>
                    <a:pt x="114" y="4"/>
                  </a:cubicBezTo>
                  <a:cubicBezTo>
                    <a:pt x="112" y="2"/>
                    <a:pt x="109" y="1"/>
                    <a:pt x="106" y="2"/>
                  </a:cubicBezTo>
                  <a:cubicBezTo>
                    <a:pt x="105" y="2"/>
                    <a:pt x="103" y="3"/>
                    <a:pt x="102" y="4"/>
                  </a:cubicBezTo>
                  <a:cubicBezTo>
                    <a:pt x="100" y="3"/>
                    <a:pt x="98" y="2"/>
                    <a:pt x="95" y="3"/>
                  </a:cubicBezTo>
                  <a:cubicBezTo>
                    <a:pt x="66" y="16"/>
                    <a:pt x="46" y="41"/>
                    <a:pt x="25" y="64"/>
                  </a:cubicBezTo>
                  <a:cubicBezTo>
                    <a:pt x="24" y="65"/>
                    <a:pt x="24" y="65"/>
                    <a:pt x="23" y="66"/>
                  </a:cubicBezTo>
                  <a:cubicBezTo>
                    <a:pt x="16" y="64"/>
                    <a:pt x="3" y="57"/>
                    <a:pt x="1" y="69"/>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86" name="Freeform 627"/>
            <p:cNvSpPr>
              <a:spLocks/>
            </p:cNvSpPr>
            <p:nvPr/>
          </p:nvSpPr>
          <p:spPr bwMode="auto">
            <a:xfrm>
              <a:off x="3316453" y="2891432"/>
              <a:ext cx="104366" cy="146569"/>
            </a:xfrm>
            <a:custGeom>
              <a:avLst/>
              <a:gdLst/>
              <a:ahLst/>
              <a:cxnLst>
                <a:cxn ang="0">
                  <a:pos x="2" y="8"/>
                </a:cxn>
                <a:cxn ang="0">
                  <a:pos x="1" y="11"/>
                </a:cxn>
                <a:cxn ang="0">
                  <a:pos x="2" y="19"/>
                </a:cxn>
                <a:cxn ang="0">
                  <a:pos x="46" y="41"/>
                </a:cxn>
                <a:cxn ang="0">
                  <a:pos x="46" y="40"/>
                </a:cxn>
                <a:cxn ang="0">
                  <a:pos x="46" y="36"/>
                </a:cxn>
                <a:cxn ang="0">
                  <a:pos x="45" y="35"/>
                </a:cxn>
                <a:cxn ang="0">
                  <a:pos x="45" y="35"/>
                </a:cxn>
                <a:cxn ang="0">
                  <a:pos x="36" y="28"/>
                </a:cxn>
                <a:cxn ang="0">
                  <a:pos x="31" y="22"/>
                </a:cxn>
                <a:cxn ang="0">
                  <a:pos x="31" y="19"/>
                </a:cxn>
                <a:cxn ang="0">
                  <a:pos x="21" y="6"/>
                </a:cxn>
                <a:cxn ang="0">
                  <a:pos x="11" y="1"/>
                </a:cxn>
                <a:cxn ang="0">
                  <a:pos x="2" y="8"/>
                </a:cxn>
              </a:cxnLst>
              <a:rect l="0" t="0" r="r" b="b"/>
              <a:pathLst>
                <a:path w="47" h="66">
                  <a:moveTo>
                    <a:pt x="2" y="8"/>
                  </a:moveTo>
                  <a:cubicBezTo>
                    <a:pt x="2" y="9"/>
                    <a:pt x="1" y="10"/>
                    <a:pt x="1" y="11"/>
                  </a:cubicBezTo>
                  <a:cubicBezTo>
                    <a:pt x="1" y="13"/>
                    <a:pt x="0" y="16"/>
                    <a:pt x="2" y="19"/>
                  </a:cubicBezTo>
                  <a:cubicBezTo>
                    <a:pt x="6" y="29"/>
                    <a:pt x="41" y="66"/>
                    <a:pt x="46" y="41"/>
                  </a:cubicBezTo>
                  <a:cubicBezTo>
                    <a:pt x="46" y="40"/>
                    <a:pt x="46" y="40"/>
                    <a:pt x="46" y="40"/>
                  </a:cubicBezTo>
                  <a:cubicBezTo>
                    <a:pt x="47" y="39"/>
                    <a:pt x="47" y="38"/>
                    <a:pt x="46" y="36"/>
                  </a:cubicBezTo>
                  <a:cubicBezTo>
                    <a:pt x="45" y="36"/>
                    <a:pt x="45" y="36"/>
                    <a:pt x="45" y="35"/>
                  </a:cubicBezTo>
                  <a:cubicBezTo>
                    <a:pt x="45" y="35"/>
                    <a:pt x="45" y="35"/>
                    <a:pt x="45" y="35"/>
                  </a:cubicBezTo>
                  <a:cubicBezTo>
                    <a:pt x="42" y="32"/>
                    <a:pt x="39" y="30"/>
                    <a:pt x="36" y="28"/>
                  </a:cubicBezTo>
                  <a:cubicBezTo>
                    <a:pt x="34" y="26"/>
                    <a:pt x="33" y="24"/>
                    <a:pt x="31" y="22"/>
                  </a:cubicBezTo>
                  <a:cubicBezTo>
                    <a:pt x="31" y="21"/>
                    <a:pt x="31" y="20"/>
                    <a:pt x="31" y="19"/>
                  </a:cubicBezTo>
                  <a:cubicBezTo>
                    <a:pt x="29" y="14"/>
                    <a:pt x="24" y="10"/>
                    <a:pt x="21" y="6"/>
                  </a:cubicBezTo>
                  <a:cubicBezTo>
                    <a:pt x="19" y="3"/>
                    <a:pt x="15" y="0"/>
                    <a:pt x="11" y="1"/>
                  </a:cubicBezTo>
                  <a:cubicBezTo>
                    <a:pt x="8" y="3"/>
                    <a:pt x="4" y="5"/>
                    <a:pt x="2" y="8"/>
                  </a:cubicBezTo>
                  <a:close/>
                </a:path>
              </a:pathLst>
            </a:custGeom>
            <a:solidFill>
              <a:srgbClr val="383838">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87" name="Freeform 628"/>
            <p:cNvSpPr>
              <a:spLocks/>
            </p:cNvSpPr>
            <p:nvPr/>
          </p:nvSpPr>
          <p:spPr bwMode="auto">
            <a:xfrm>
              <a:off x="3633993" y="2895874"/>
              <a:ext cx="172093" cy="315346"/>
            </a:xfrm>
            <a:custGeom>
              <a:avLst/>
              <a:gdLst/>
              <a:ahLst/>
              <a:cxnLst>
                <a:cxn ang="0">
                  <a:pos x="0" y="113"/>
                </a:cxn>
                <a:cxn ang="0">
                  <a:pos x="4" y="124"/>
                </a:cxn>
                <a:cxn ang="0">
                  <a:pos x="9" y="134"/>
                </a:cxn>
                <a:cxn ang="0">
                  <a:pos x="21" y="141"/>
                </a:cxn>
                <a:cxn ang="0">
                  <a:pos x="34" y="136"/>
                </a:cxn>
                <a:cxn ang="0">
                  <a:pos x="32" y="123"/>
                </a:cxn>
                <a:cxn ang="0">
                  <a:pos x="31" y="122"/>
                </a:cxn>
                <a:cxn ang="0">
                  <a:pos x="30" y="122"/>
                </a:cxn>
                <a:cxn ang="0">
                  <a:pos x="26" y="116"/>
                </a:cxn>
                <a:cxn ang="0">
                  <a:pos x="48" y="84"/>
                </a:cxn>
                <a:cxn ang="0">
                  <a:pos x="51" y="76"/>
                </a:cxn>
                <a:cxn ang="0">
                  <a:pos x="64" y="43"/>
                </a:cxn>
                <a:cxn ang="0">
                  <a:pos x="71" y="7"/>
                </a:cxn>
                <a:cxn ang="0">
                  <a:pos x="65" y="4"/>
                </a:cxn>
                <a:cxn ang="0">
                  <a:pos x="57" y="2"/>
                </a:cxn>
                <a:cxn ang="0">
                  <a:pos x="48" y="3"/>
                </a:cxn>
                <a:cxn ang="0">
                  <a:pos x="33" y="40"/>
                </a:cxn>
                <a:cxn ang="0">
                  <a:pos x="12" y="89"/>
                </a:cxn>
                <a:cxn ang="0">
                  <a:pos x="8" y="98"/>
                </a:cxn>
                <a:cxn ang="0">
                  <a:pos x="6" y="101"/>
                </a:cxn>
                <a:cxn ang="0">
                  <a:pos x="0" y="113"/>
                </a:cxn>
              </a:cxnLst>
              <a:rect l="0" t="0" r="r" b="b"/>
              <a:pathLst>
                <a:path w="77" h="142">
                  <a:moveTo>
                    <a:pt x="0" y="113"/>
                  </a:moveTo>
                  <a:cubicBezTo>
                    <a:pt x="0" y="114"/>
                    <a:pt x="2" y="123"/>
                    <a:pt x="4" y="124"/>
                  </a:cubicBezTo>
                  <a:cubicBezTo>
                    <a:pt x="4" y="125"/>
                    <a:pt x="8" y="132"/>
                    <a:pt x="9" y="134"/>
                  </a:cubicBezTo>
                  <a:cubicBezTo>
                    <a:pt x="12" y="138"/>
                    <a:pt x="16" y="140"/>
                    <a:pt x="21" y="141"/>
                  </a:cubicBezTo>
                  <a:cubicBezTo>
                    <a:pt x="26" y="142"/>
                    <a:pt x="32" y="141"/>
                    <a:pt x="34" y="136"/>
                  </a:cubicBezTo>
                  <a:cubicBezTo>
                    <a:pt x="36" y="131"/>
                    <a:pt x="36" y="127"/>
                    <a:pt x="32" y="123"/>
                  </a:cubicBezTo>
                  <a:cubicBezTo>
                    <a:pt x="32" y="123"/>
                    <a:pt x="31" y="123"/>
                    <a:pt x="31" y="122"/>
                  </a:cubicBezTo>
                  <a:cubicBezTo>
                    <a:pt x="30" y="122"/>
                    <a:pt x="30" y="122"/>
                    <a:pt x="30" y="122"/>
                  </a:cubicBezTo>
                  <a:cubicBezTo>
                    <a:pt x="29" y="121"/>
                    <a:pt x="27" y="117"/>
                    <a:pt x="26" y="116"/>
                  </a:cubicBezTo>
                  <a:cubicBezTo>
                    <a:pt x="26" y="116"/>
                    <a:pt x="45" y="93"/>
                    <a:pt x="48" y="84"/>
                  </a:cubicBezTo>
                  <a:cubicBezTo>
                    <a:pt x="49" y="82"/>
                    <a:pt x="50" y="79"/>
                    <a:pt x="51" y="76"/>
                  </a:cubicBezTo>
                  <a:cubicBezTo>
                    <a:pt x="56" y="65"/>
                    <a:pt x="60" y="54"/>
                    <a:pt x="64" y="43"/>
                  </a:cubicBezTo>
                  <a:cubicBezTo>
                    <a:pt x="68" y="34"/>
                    <a:pt x="77" y="17"/>
                    <a:pt x="71" y="7"/>
                  </a:cubicBezTo>
                  <a:cubicBezTo>
                    <a:pt x="69" y="5"/>
                    <a:pt x="67" y="4"/>
                    <a:pt x="65" y="4"/>
                  </a:cubicBezTo>
                  <a:cubicBezTo>
                    <a:pt x="63" y="2"/>
                    <a:pt x="59" y="1"/>
                    <a:pt x="57" y="2"/>
                  </a:cubicBezTo>
                  <a:cubicBezTo>
                    <a:pt x="54" y="0"/>
                    <a:pt x="50" y="0"/>
                    <a:pt x="48" y="3"/>
                  </a:cubicBezTo>
                  <a:cubicBezTo>
                    <a:pt x="39" y="14"/>
                    <a:pt x="38" y="27"/>
                    <a:pt x="33" y="40"/>
                  </a:cubicBezTo>
                  <a:cubicBezTo>
                    <a:pt x="28" y="56"/>
                    <a:pt x="12" y="88"/>
                    <a:pt x="12" y="89"/>
                  </a:cubicBezTo>
                  <a:cubicBezTo>
                    <a:pt x="11" y="92"/>
                    <a:pt x="9" y="95"/>
                    <a:pt x="8" y="98"/>
                  </a:cubicBezTo>
                  <a:cubicBezTo>
                    <a:pt x="7" y="99"/>
                    <a:pt x="6" y="100"/>
                    <a:pt x="6" y="101"/>
                  </a:cubicBezTo>
                  <a:cubicBezTo>
                    <a:pt x="5" y="103"/>
                    <a:pt x="1" y="110"/>
                    <a:pt x="0" y="113"/>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88" name="Freeform 629"/>
            <p:cNvSpPr>
              <a:spLocks/>
            </p:cNvSpPr>
            <p:nvPr/>
          </p:nvSpPr>
          <p:spPr bwMode="auto">
            <a:xfrm>
              <a:off x="3585140" y="3122390"/>
              <a:ext cx="149888" cy="99934"/>
            </a:xfrm>
            <a:custGeom>
              <a:avLst/>
              <a:gdLst/>
              <a:ahLst/>
              <a:cxnLst>
                <a:cxn ang="0">
                  <a:pos x="66" y="32"/>
                </a:cxn>
                <a:cxn ang="0">
                  <a:pos x="60" y="21"/>
                </a:cxn>
                <a:cxn ang="0">
                  <a:pos x="49" y="16"/>
                </a:cxn>
                <a:cxn ang="0">
                  <a:pos x="45" y="17"/>
                </a:cxn>
                <a:cxn ang="0">
                  <a:pos x="30" y="8"/>
                </a:cxn>
                <a:cxn ang="0">
                  <a:pos x="26" y="0"/>
                </a:cxn>
                <a:cxn ang="0">
                  <a:pos x="24" y="4"/>
                </a:cxn>
                <a:cxn ang="0">
                  <a:pos x="50" y="44"/>
                </a:cxn>
                <a:cxn ang="0">
                  <a:pos x="56" y="43"/>
                </a:cxn>
                <a:cxn ang="0">
                  <a:pos x="60" y="41"/>
                </a:cxn>
                <a:cxn ang="0">
                  <a:pos x="66" y="32"/>
                </a:cxn>
              </a:cxnLst>
              <a:rect l="0" t="0" r="r" b="b"/>
              <a:pathLst>
                <a:path w="67" h="45">
                  <a:moveTo>
                    <a:pt x="66" y="32"/>
                  </a:moveTo>
                  <a:cubicBezTo>
                    <a:pt x="67" y="28"/>
                    <a:pt x="63" y="23"/>
                    <a:pt x="60" y="21"/>
                  </a:cubicBezTo>
                  <a:cubicBezTo>
                    <a:pt x="56" y="19"/>
                    <a:pt x="54" y="17"/>
                    <a:pt x="49" y="16"/>
                  </a:cubicBezTo>
                  <a:cubicBezTo>
                    <a:pt x="48" y="15"/>
                    <a:pt x="46" y="16"/>
                    <a:pt x="45" y="17"/>
                  </a:cubicBezTo>
                  <a:cubicBezTo>
                    <a:pt x="41" y="17"/>
                    <a:pt x="30" y="8"/>
                    <a:pt x="30" y="8"/>
                  </a:cubicBezTo>
                  <a:cubicBezTo>
                    <a:pt x="30" y="7"/>
                    <a:pt x="27" y="0"/>
                    <a:pt x="26" y="0"/>
                  </a:cubicBezTo>
                  <a:cubicBezTo>
                    <a:pt x="24" y="2"/>
                    <a:pt x="24" y="4"/>
                    <a:pt x="24" y="4"/>
                  </a:cubicBezTo>
                  <a:cubicBezTo>
                    <a:pt x="0" y="13"/>
                    <a:pt x="39" y="41"/>
                    <a:pt x="50" y="44"/>
                  </a:cubicBezTo>
                  <a:cubicBezTo>
                    <a:pt x="52" y="44"/>
                    <a:pt x="55" y="45"/>
                    <a:pt x="56" y="43"/>
                  </a:cubicBezTo>
                  <a:cubicBezTo>
                    <a:pt x="58" y="43"/>
                    <a:pt x="59" y="42"/>
                    <a:pt x="60" y="41"/>
                  </a:cubicBezTo>
                  <a:cubicBezTo>
                    <a:pt x="63" y="39"/>
                    <a:pt x="65" y="36"/>
                    <a:pt x="66" y="32"/>
                  </a:cubicBezTo>
                  <a:close/>
                </a:path>
              </a:pathLst>
            </a:custGeom>
            <a:solidFill>
              <a:srgbClr val="383838">
                <a:lumMod val="75000"/>
              </a:srgbClr>
            </a:solidFill>
            <a:ln w="9525">
              <a:noFill/>
              <a:round/>
              <a:headEnd/>
              <a:tailEnd/>
            </a:ln>
          </p:spPr>
          <p:txBody>
            <a:bodyPr/>
            <a:lstStyle/>
            <a:p>
              <a:pPr defTabSz="912435">
                <a:defRPr/>
              </a:pPr>
              <a:endParaRPr lang="en-US" sz="1800" kern="0">
                <a:solidFill>
                  <a:sysClr val="windowText" lastClr="000000"/>
                </a:solidFill>
              </a:endParaRPr>
            </a:p>
          </p:txBody>
        </p:sp>
        <p:sp>
          <p:nvSpPr>
            <p:cNvPr id="89" name="Freeform 630"/>
            <p:cNvSpPr>
              <a:spLocks/>
            </p:cNvSpPr>
            <p:nvPr/>
          </p:nvSpPr>
          <p:spPr bwMode="auto">
            <a:xfrm>
              <a:off x="3640654" y="2274065"/>
              <a:ext cx="489633" cy="581835"/>
            </a:xfrm>
            <a:custGeom>
              <a:avLst/>
              <a:gdLst/>
              <a:ahLst/>
              <a:cxnLst>
                <a:cxn ang="0">
                  <a:pos x="43" y="6"/>
                </a:cxn>
                <a:cxn ang="0">
                  <a:pos x="12" y="37"/>
                </a:cxn>
                <a:cxn ang="0">
                  <a:pos x="80" y="101"/>
                </a:cxn>
                <a:cxn ang="0">
                  <a:pos x="28" y="150"/>
                </a:cxn>
                <a:cxn ang="0">
                  <a:pos x="109" y="219"/>
                </a:cxn>
                <a:cxn ang="0">
                  <a:pos x="150" y="179"/>
                </a:cxn>
                <a:cxn ang="0">
                  <a:pos x="184" y="258"/>
                </a:cxn>
                <a:cxn ang="0">
                  <a:pos x="220" y="241"/>
                </a:cxn>
                <a:cxn ang="0">
                  <a:pos x="147" y="108"/>
                </a:cxn>
                <a:cxn ang="0">
                  <a:pos x="43" y="6"/>
                </a:cxn>
              </a:cxnLst>
              <a:rect l="0" t="0" r="r" b="b"/>
              <a:pathLst>
                <a:path w="220" h="262">
                  <a:moveTo>
                    <a:pt x="43" y="6"/>
                  </a:moveTo>
                  <a:cubicBezTo>
                    <a:pt x="38" y="0"/>
                    <a:pt x="0" y="27"/>
                    <a:pt x="12" y="37"/>
                  </a:cubicBezTo>
                  <a:cubicBezTo>
                    <a:pt x="14" y="39"/>
                    <a:pt x="80" y="101"/>
                    <a:pt x="80" y="101"/>
                  </a:cubicBezTo>
                  <a:cubicBezTo>
                    <a:pt x="67" y="110"/>
                    <a:pt x="27" y="144"/>
                    <a:pt x="28" y="150"/>
                  </a:cubicBezTo>
                  <a:cubicBezTo>
                    <a:pt x="30" y="170"/>
                    <a:pt x="97" y="228"/>
                    <a:pt x="109" y="219"/>
                  </a:cubicBezTo>
                  <a:cubicBezTo>
                    <a:pt x="129" y="206"/>
                    <a:pt x="147" y="170"/>
                    <a:pt x="150" y="179"/>
                  </a:cubicBezTo>
                  <a:cubicBezTo>
                    <a:pt x="171" y="237"/>
                    <a:pt x="184" y="258"/>
                    <a:pt x="184" y="258"/>
                  </a:cubicBezTo>
                  <a:cubicBezTo>
                    <a:pt x="209" y="262"/>
                    <a:pt x="220" y="241"/>
                    <a:pt x="220" y="241"/>
                  </a:cubicBezTo>
                  <a:cubicBezTo>
                    <a:pt x="176" y="199"/>
                    <a:pt x="172" y="131"/>
                    <a:pt x="147" y="108"/>
                  </a:cubicBezTo>
                  <a:cubicBezTo>
                    <a:pt x="113" y="76"/>
                    <a:pt x="96" y="71"/>
                    <a:pt x="43" y="6"/>
                  </a:cubicBezTo>
                  <a:close/>
                </a:path>
              </a:pathLst>
            </a:custGeom>
            <a:solidFill>
              <a:srgbClr val="FFFF00">
                <a:lumMod val="50000"/>
              </a:srgbClr>
            </a:solidFill>
            <a:ln w="9525">
              <a:noFill/>
              <a:round/>
              <a:headEnd/>
              <a:tailEnd/>
            </a:ln>
          </p:spPr>
          <p:txBody>
            <a:bodyPr/>
            <a:lstStyle/>
            <a:p>
              <a:pPr defTabSz="912435">
                <a:defRPr/>
              </a:pPr>
              <a:endParaRPr lang="en-US" sz="1800" kern="0">
                <a:solidFill>
                  <a:sysClr val="windowText" lastClr="000000"/>
                </a:solidFill>
              </a:endParaRPr>
            </a:p>
          </p:txBody>
        </p:sp>
        <p:sp>
          <p:nvSpPr>
            <p:cNvPr id="90" name="Freeform 631"/>
            <p:cNvSpPr>
              <a:spLocks/>
            </p:cNvSpPr>
            <p:nvPr/>
          </p:nvSpPr>
          <p:spPr bwMode="auto">
            <a:xfrm>
              <a:off x="3505200" y="2438400"/>
              <a:ext cx="522941" cy="548524"/>
            </a:xfrm>
            <a:custGeom>
              <a:avLst/>
              <a:gdLst/>
              <a:ahLst/>
              <a:cxnLst>
                <a:cxn ang="0">
                  <a:pos x="89" y="72"/>
                </a:cxn>
                <a:cxn ang="0">
                  <a:pos x="120" y="42"/>
                </a:cxn>
                <a:cxn ang="0">
                  <a:pos x="129" y="61"/>
                </a:cxn>
                <a:cxn ang="0">
                  <a:pos x="160" y="26"/>
                </a:cxn>
                <a:cxn ang="0">
                  <a:pos x="182" y="12"/>
                </a:cxn>
                <a:cxn ang="0">
                  <a:pos x="167" y="37"/>
                </a:cxn>
                <a:cxn ang="0">
                  <a:pos x="163" y="41"/>
                </a:cxn>
                <a:cxn ang="0">
                  <a:pos x="199" y="75"/>
                </a:cxn>
                <a:cxn ang="0">
                  <a:pos x="200" y="75"/>
                </a:cxn>
                <a:cxn ang="0">
                  <a:pos x="224" y="57"/>
                </a:cxn>
                <a:cxn ang="0">
                  <a:pos x="230" y="68"/>
                </a:cxn>
                <a:cxn ang="0">
                  <a:pos x="204" y="91"/>
                </a:cxn>
                <a:cxn ang="0">
                  <a:pos x="184" y="110"/>
                </a:cxn>
                <a:cxn ang="0">
                  <a:pos x="194" y="121"/>
                </a:cxn>
                <a:cxn ang="0">
                  <a:pos x="173" y="146"/>
                </a:cxn>
                <a:cxn ang="0">
                  <a:pos x="143" y="236"/>
                </a:cxn>
                <a:cxn ang="0">
                  <a:pos x="82" y="221"/>
                </a:cxn>
                <a:cxn ang="0">
                  <a:pos x="101" y="157"/>
                </a:cxn>
                <a:cxn ang="0">
                  <a:pos x="85" y="147"/>
                </a:cxn>
                <a:cxn ang="0">
                  <a:pos x="30" y="180"/>
                </a:cxn>
                <a:cxn ang="0">
                  <a:pos x="5" y="144"/>
                </a:cxn>
                <a:cxn ang="0">
                  <a:pos x="6" y="128"/>
                </a:cxn>
                <a:cxn ang="0">
                  <a:pos x="89" y="72"/>
                </a:cxn>
              </a:cxnLst>
              <a:rect l="0" t="0" r="r" b="b"/>
              <a:pathLst>
                <a:path w="235" h="247">
                  <a:moveTo>
                    <a:pt x="89" y="72"/>
                  </a:moveTo>
                  <a:cubicBezTo>
                    <a:pt x="104" y="54"/>
                    <a:pt x="120" y="42"/>
                    <a:pt x="120" y="42"/>
                  </a:cubicBezTo>
                  <a:cubicBezTo>
                    <a:pt x="120" y="42"/>
                    <a:pt x="124" y="54"/>
                    <a:pt x="129" y="61"/>
                  </a:cubicBezTo>
                  <a:cubicBezTo>
                    <a:pt x="140" y="49"/>
                    <a:pt x="150" y="37"/>
                    <a:pt x="160" y="26"/>
                  </a:cubicBezTo>
                  <a:cubicBezTo>
                    <a:pt x="162" y="24"/>
                    <a:pt x="178" y="0"/>
                    <a:pt x="182" y="12"/>
                  </a:cubicBezTo>
                  <a:cubicBezTo>
                    <a:pt x="184" y="20"/>
                    <a:pt x="172" y="31"/>
                    <a:pt x="167" y="37"/>
                  </a:cubicBezTo>
                  <a:cubicBezTo>
                    <a:pt x="165" y="38"/>
                    <a:pt x="164" y="40"/>
                    <a:pt x="163" y="41"/>
                  </a:cubicBezTo>
                  <a:cubicBezTo>
                    <a:pt x="178" y="48"/>
                    <a:pt x="194" y="70"/>
                    <a:pt x="199" y="75"/>
                  </a:cubicBezTo>
                  <a:cubicBezTo>
                    <a:pt x="199" y="75"/>
                    <a:pt x="200" y="75"/>
                    <a:pt x="200" y="75"/>
                  </a:cubicBezTo>
                  <a:cubicBezTo>
                    <a:pt x="207" y="68"/>
                    <a:pt x="215" y="61"/>
                    <a:pt x="224" y="57"/>
                  </a:cubicBezTo>
                  <a:cubicBezTo>
                    <a:pt x="231" y="54"/>
                    <a:pt x="235" y="64"/>
                    <a:pt x="230" y="68"/>
                  </a:cubicBezTo>
                  <a:cubicBezTo>
                    <a:pt x="221" y="76"/>
                    <a:pt x="213" y="83"/>
                    <a:pt x="204" y="91"/>
                  </a:cubicBezTo>
                  <a:cubicBezTo>
                    <a:pt x="198" y="96"/>
                    <a:pt x="189" y="103"/>
                    <a:pt x="184" y="110"/>
                  </a:cubicBezTo>
                  <a:cubicBezTo>
                    <a:pt x="188" y="114"/>
                    <a:pt x="191" y="117"/>
                    <a:pt x="194" y="121"/>
                  </a:cubicBezTo>
                  <a:cubicBezTo>
                    <a:pt x="194" y="121"/>
                    <a:pt x="180" y="135"/>
                    <a:pt x="173" y="146"/>
                  </a:cubicBezTo>
                  <a:cubicBezTo>
                    <a:pt x="160" y="168"/>
                    <a:pt x="144" y="217"/>
                    <a:pt x="143" y="236"/>
                  </a:cubicBezTo>
                  <a:cubicBezTo>
                    <a:pt x="142" y="247"/>
                    <a:pt x="97" y="234"/>
                    <a:pt x="82" y="221"/>
                  </a:cubicBezTo>
                  <a:cubicBezTo>
                    <a:pt x="78" y="218"/>
                    <a:pt x="107" y="162"/>
                    <a:pt x="101" y="157"/>
                  </a:cubicBezTo>
                  <a:cubicBezTo>
                    <a:pt x="99" y="155"/>
                    <a:pt x="90" y="144"/>
                    <a:pt x="85" y="147"/>
                  </a:cubicBezTo>
                  <a:cubicBezTo>
                    <a:pt x="58" y="164"/>
                    <a:pt x="39" y="180"/>
                    <a:pt x="30" y="180"/>
                  </a:cubicBezTo>
                  <a:cubicBezTo>
                    <a:pt x="30" y="180"/>
                    <a:pt x="11" y="157"/>
                    <a:pt x="5" y="144"/>
                  </a:cubicBezTo>
                  <a:cubicBezTo>
                    <a:pt x="0" y="134"/>
                    <a:pt x="6" y="128"/>
                    <a:pt x="6" y="128"/>
                  </a:cubicBezTo>
                  <a:cubicBezTo>
                    <a:pt x="16" y="125"/>
                    <a:pt x="65" y="104"/>
                    <a:pt x="89" y="72"/>
                  </a:cubicBezTo>
                  <a:close/>
                </a:path>
              </a:pathLst>
            </a:custGeom>
            <a:gradFill>
              <a:gsLst>
                <a:gs pos="0">
                  <a:srgbClr val="FFFF00"/>
                </a:gs>
                <a:gs pos="100000">
                  <a:srgbClr val="FFFF00">
                    <a:lumMod val="50000"/>
                  </a:srgbClr>
                </a:gs>
              </a:gsLst>
              <a:lin ang="4200000" scaled="0"/>
            </a:gradFill>
            <a:ln w="9525">
              <a:noFill/>
              <a:round/>
              <a:headEnd/>
              <a:tailEnd/>
            </a:ln>
          </p:spPr>
          <p:txBody>
            <a:bodyPr/>
            <a:lstStyle/>
            <a:p>
              <a:pPr defTabSz="912435">
                <a:defRPr/>
              </a:pPr>
              <a:endParaRPr lang="en-US" sz="1800" kern="0">
                <a:solidFill>
                  <a:sysClr val="windowText" lastClr="000000"/>
                </a:solidFill>
              </a:endParaRPr>
            </a:p>
          </p:txBody>
        </p:sp>
        <p:sp>
          <p:nvSpPr>
            <p:cNvPr id="91" name="Freeform 632"/>
            <p:cNvSpPr>
              <a:spLocks/>
            </p:cNvSpPr>
            <p:nvPr/>
          </p:nvSpPr>
          <p:spPr bwMode="auto">
            <a:xfrm>
              <a:off x="3846056" y="2078639"/>
              <a:ext cx="548477" cy="504109"/>
            </a:xfrm>
            <a:custGeom>
              <a:avLst/>
              <a:gdLst/>
              <a:ahLst/>
              <a:cxnLst>
                <a:cxn ang="0">
                  <a:pos x="206" y="184"/>
                </a:cxn>
                <a:cxn ang="0">
                  <a:pos x="169" y="210"/>
                </a:cxn>
                <a:cxn ang="0">
                  <a:pos x="165" y="225"/>
                </a:cxn>
                <a:cxn ang="0">
                  <a:pos x="151" y="216"/>
                </a:cxn>
                <a:cxn ang="0">
                  <a:pos x="61" y="199"/>
                </a:cxn>
                <a:cxn ang="0">
                  <a:pos x="34" y="206"/>
                </a:cxn>
                <a:cxn ang="0">
                  <a:pos x="40" y="179"/>
                </a:cxn>
                <a:cxn ang="0">
                  <a:pos x="7" y="93"/>
                </a:cxn>
                <a:cxn ang="0">
                  <a:pos x="56" y="46"/>
                </a:cxn>
                <a:cxn ang="0">
                  <a:pos x="113" y="10"/>
                </a:cxn>
                <a:cxn ang="0">
                  <a:pos x="207" y="36"/>
                </a:cxn>
                <a:cxn ang="0">
                  <a:pos x="206" y="184"/>
                </a:cxn>
              </a:cxnLst>
              <a:rect l="0" t="0" r="r" b="b"/>
              <a:pathLst>
                <a:path w="247" h="227">
                  <a:moveTo>
                    <a:pt x="206" y="184"/>
                  </a:moveTo>
                  <a:cubicBezTo>
                    <a:pt x="195" y="195"/>
                    <a:pt x="169" y="210"/>
                    <a:pt x="169" y="210"/>
                  </a:cubicBezTo>
                  <a:cubicBezTo>
                    <a:pt x="185" y="220"/>
                    <a:pt x="173" y="227"/>
                    <a:pt x="165" y="225"/>
                  </a:cubicBezTo>
                  <a:cubicBezTo>
                    <a:pt x="160" y="223"/>
                    <a:pt x="155" y="215"/>
                    <a:pt x="151" y="216"/>
                  </a:cubicBezTo>
                  <a:cubicBezTo>
                    <a:pt x="122" y="223"/>
                    <a:pt x="86" y="219"/>
                    <a:pt x="61" y="199"/>
                  </a:cubicBezTo>
                  <a:cubicBezTo>
                    <a:pt x="59" y="197"/>
                    <a:pt x="52" y="218"/>
                    <a:pt x="34" y="206"/>
                  </a:cubicBezTo>
                  <a:cubicBezTo>
                    <a:pt x="19" y="196"/>
                    <a:pt x="40" y="179"/>
                    <a:pt x="40" y="179"/>
                  </a:cubicBezTo>
                  <a:cubicBezTo>
                    <a:pt x="19" y="156"/>
                    <a:pt x="0" y="124"/>
                    <a:pt x="7" y="93"/>
                  </a:cubicBezTo>
                  <a:cubicBezTo>
                    <a:pt x="11" y="74"/>
                    <a:pt x="27" y="52"/>
                    <a:pt x="56" y="46"/>
                  </a:cubicBezTo>
                  <a:cubicBezTo>
                    <a:pt x="56" y="46"/>
                    <a:pt x="91" y="17"/>
                    <a:pt x="113" y="10"/>
                  </a:cubicBezTo>
                  <a:cubicBezTo>
                    <a:pt x="142" y="0"/>
                    <a:pt x="183" y="14"/>
                    <a:pt x="207" y="36"/>
                  </a:cubicBezTo>
                  <a:cubicBezTo>
                    <a:pt x="247" y="74"/>
                    <a:pt x="247" y="140"/>
                    <a:pt x="206" y="184"/>
                  </a:cubicBezTo>
                  <a:close/>
                </a:path>
              </a:pathLst>
            </a:custGeom>
            <a:solidFill>
              <a:srgbClr val="F1C67E"/>
            </a:solidFill>
            <a:ln w="9525">
              <a:noFill/>
              <a:round/>
              <a:headEnd/>
              <a:tailEnd/>
            </a:ln>
          </p:spPr>
          <p:txBody>
            <a:bodyPr/>
            <a:lstStyle/>
            <a:p>
              <a:pPr defTabSz="912435">
                <a:defRPr/>
              </a:pPr>
              <a:endParaRPr lang="en-US" sz="1800" kern="0">
                <a:solidFill>
                  <a:sysClr val="windowText" lastClr="000000"/>
                </a:solidFill>
              </a:endParaRPr>
            </a:p>
          </p:txBody>
        </p:sp>
        <p:sp>
          <p:nvSpPr>
            <p:cNvPr id="92" name="Freeform 633"/>
            <p:cNvSpPr>
              <a:spLocks/>
            </p:cNvSpPr>
            <p:nvPr/>
          </p:nvSpPr>
          <p:spPr bwMode="auto">
            <a:xfrm>
              <a:off x="4234653" y="2325142"/>
              <a:ext cx="24426" cy="44415"/>
            </a:xfrm>
            <a:custGeom>
              <a:avLst/>
              <a:gdLst/>
              <a:ahLst/>
              <a:cxnLst>
                <a:cxn ang="0">
                  <a:pos x="0" y="0"/>
                </a:cxn>
                <a:cxn ang="0">
                  <a:pos x="6" y="20"/>
                </a:cxn>
                <a:cxn ang="0">
                  <a:pos x="0" y="0"/>
                </a:cxn>
              </a:cxnLst>
              <a:rect l="0" t="0" r="r" b="b"/>
              <a:pathLst>
                <a:path w="11" h="20">
                  <a:moveTo>
                    <a:pt x="0" y="0"/>
                  </a:moveTo>
                  <a:cubicBezTo>
                    <a:pt x="9" y="0"/>
                    <a:pt x="11" y="10"/>
                    <a:pt x="6" y="20"/>
                  </a:cubicBezTo>
                  <a:cubicBezTo>
                    <a:pt x="9" y="12"/>
                    <a:pt x="7" y="2"/>
                    <a:pt x="0" y="0"/>
                  </a:cubicBezTo>
                  <a:close/>
                </a:path>
              </a:pathLst>
            </a:custGeom>
            <a:solidFill>
              <a:srgbClr val="B37514"/>
            </a:solidFill>
            <a:ln w="9525">
              <a:noFill/>
              <a:round/>
              <a:headEnd/>
              <a:tailEnd/>
            </a:ln>
          </p:spPr>
          <p:txBody>
            <a:bodyPr/>
            <a:lstStyle/>
            <a:p>
              <a:pPr defTabSz="912435">
                <a:defRPr/>
              </a:pPr>
              <a:endParaRPr lang="en-US" sz="1800" kern="0">
                <a:solidFill>
                  <a:sysClr val="windowText" lastClr="000000"/>
                </a:solidFill>
              </a:endParaRPr>
            </a:p>
          </p:txBody>
        </p:sp>
        <p:sp>
          <p:nvSpPr>
            <p:cNvPr id="93" name="Freeform 634"/>
            <p:cNvSpPr>
              <a:spLocks/>
            </p:cNvSpPr>
            <p:nvPr/>
          </p:nvSpPr>
          <p:spPr bwMode="auto">
            <a:xfrm>
              <a:off x="4028141" y="2143041"/>
              <a:ext cx="48852" cy="26649"/>
            </a:xfrm>
            <a:custGeom>
              <a:avLst/>
              <a:gdLst/>
              <a:ahLst/>
              <a:cxnLst>
                <a:cxn ang="0">
                  <a:pos x="0" y="7"/>
                </a:cxn>
                <a:cxn ang="0">
                  <a:pos x="20" y="12"/>
                </a:cxn>
                <a:cxn ang="0">
                  <a:pos x="0" y="7"/>
                </a:cxn>
              </a:cxnLst>
              <a:rect l="0" t="0" r="r" b="b"/>
              <a:pathLst>
                <a:path w="22" h="12">
                  <a:moveTo>
                    <a:pt x="0" y="7"/>
                  </a:moveTo>
                  <a:cubicBezTo>
                    <a:pt x="14" y="0"/>
                    <a:pt x="22" y="5"/>
                    <a:pt x="20" y="12"/>
                  </a:cubicBezTo>
                  <a:cubicBezTo>
                    <a:pt x="20" y="4"/>
                    <a:pt x="9" y="4"/>
                    <a:pt x="0" y="7"/>
                  </a:cubicBezTo>
                  <a:close/>
                </a:path>
              </a:pathLst>
            </a:custGeom>
            <a:solidFill>
              <a:srgbClr val="B37514"/>
            </a:solidFill>
            <a:ln w="9525">
              <a:noFill/>
              <a:round/>
              <a:headEnd/>
              <a:tailEnd/>
            </a:ln>
          </p:spPr>
          <p:txBody>
            <a:bodyPr/>
            <a:lstStyle/>
            <a:p>
              <a:pPr defTabSz="912435">
                <a:defRPr/>
              </a:pPr>
              <a:endParaRPr lang="en-US" sz="1800" kern="0">
                <a:solidFill>
                  <a:sysClr val="windowText" lastClr="000000"/>
                </a:solidFill>
              </a:endParaRPr>
            </a:p>
          </p:txBody>
        </p:sp>
        <p:sp>
          <p:nvSpPr>
            <p:cNvPr id="94" name="Freeform 635"/>
            <p:cNvSpPr>
              <a:spLocks/>
            </p:cNvSpPr>
            <p:nvPr/>
          </p:nvSpPr>
          <p:spPr bwMode="auto">
            <a:xfrm>
              <a:off x="4028141" y="2289610"/>
              <a:ext cx="51073" cy="51077"/>
            </a:xfrm>
            <a:custGeom>
              <a:avLst/>
              <a:gdLst/>
              <a:ahLst/>
              <a:cxnLst>
                <a:cxn ang="0">
                  <a:pos x="15" y="23"/>
                </a:cxn>
                <a:cxn ang="0">
                  <a:pos x="0" y="14"/>
                </a:cxn>
                <a:cxn ang="0">
                  <a:pos x="15" y="23"/>
                </a:cxn>
              </a:cxnLst>
              <a:rect l="0" t="0" r="r" b="b"/>
              <a:pathLst>
                <a:path w="23" h="23">
                  <a:moveTo>
                    <a:pt x="15" y="23"/>
                  </a:moveTo>
                  <a:cubicBezTo>
                    <a:pt x="16" y="16"/>
                    <a:pt x="7" y="5"/>
                    <a:pt x="0" y="14"/>
                  </a:cubicBezTo>
                  <a:cubicBezTo>
                    <a:pt x="0" y="0"/>
                    <a:pt x="23" y="13"/>
                    <a:pt x="15" y="23"/>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95" name="Freeform 636"/>
            <p:cNvSpPr>
              <a:spLocks/>
            </p:cNvSpPr>
            <p:nvPr/>
          </p:nvSpPr>
          <p:spPr bwMode="auto">
            <a:xfrm>
              <a:off x="3957084" y="2369557"/>
              <a:ext cx="126572" cy="93271"/>
            </a:xfrm>
            <a:custGeom>
              <a:avLst/>
              <a:gdLst/>
              <a:ahLst/>
              <a:cxnLst>
                <a:cxn ang="0">
                  <a:pos x="27" y="42"/>
                </a:cxn>
                <a:cxn ang="0">
                  <a:pos x="19" y="29"/>
                </a:cxn>
                <a:cxn ang="0">
                  <a:pos x="13" y="0"/>
                </a:cxn>
                <a:cxn ang="0">
                  <a:pos x="57" y="18"/>
                </a:cxn>
                <a:cxn ang="0">
                  <a:pos x="27" y="42"/>
                </a:cxn>
              </a:cxnLst>
              <a:rect l="0" t="0" r="r" b="b"/>
              <a:pathLst>
                <a:path w="57" h="42">
                  <a:moveTo>
                    <a:pt x="27" y="42"/>
                  </a:moveTo>
                  <a:cubicBezTo>
                    <a:pt x="16" y="42"/>
                    <a:pt x="23" y="31"/>
                    <a:pt x="19" y="29"/>
                  </a:cubicBezTo>
                  <a:cubicBezTo>
                    <a:pt x="10" y="23"/>
                    <a:pt x="4" y="11"/>
                    <a:pt x="13" y="0"/>
                  </a:cubicBezTo>
                  <a:cubicBezTo>
                    <a:pt x="0" y="18"/>
                    <a:pt x="38" y="40"/>
                    <a:pt x="57" y="18"/>
                  </a:cubicBezTo>
                  <a:cubicBezTo>
                    <a:pt x="53" y="26"/>
                    <a:pt x="34" y="42"/>
                    <a:pt x="27" y="42"/>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96" name="Freeform 637"/>
            <p:cNvSpPr>
              <a:spLocks/>
            </p:cNvSpPr>
            <p:nvPr/>
          </p:nvSpPr>
          <p:spPr bwMode="auto">
            <a:xfrm>
              <a:off x="4136949" y="2418414"/>
              <a:ext cx="66617" cy="66622"/>
            </a:xfrm>
            <a:custGeom>
              <a:avLst/>
              <a:gdLst/>
              <a:ahLst/>
              <a:cxnLst>
                <a:cxn ang="0">
                  <a:pos x="13" y="30"/>
                </a:cxn>
                <a:cxn ang="0">
                  <a:pos x="3" y="5"/>
                </a:cxn>
                <a:cxn ang="0">
                  <a:pos x="26" y="10"/>
                </a:cxn>
                <a:cxn ang="0">
                  <a:pos x="13" y="30"/>
                </a:cxn>
              </a:cxnLst>
              <a:rect l="0" t="0" r="r" b="b"/>
              <a:pathLst>
                <a:path w="30" h="30">
                  <a:moveTo>
                    <a:pt x="13" y="30"/>
                  </a:moveTo>
                  <a:cubicBezTo>
                    <a:pt x="6" y="22"/>
                    <a:pt x="0" y="14"/>
                    <a:pt x="3" y="5"/>
                  </a:cubicBezTo>
                  <a:cubicBezTo>
                    <a:pt x="11" y="0"/>
                    <a:pt x="18" y="1"/>
                    <a:pt x="26" y="10"/>
                  </a:cubicBezTo>
                  <a:cubicBezTo>
                    <a:pt x="30" y="19"/>
                    <a:pt x="24" y="27"/>
                    <a:pt x="13" y="30"/>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97" name="Freeform 638"/>
            <p:cNvSpPr>
              <a:spLocks/>
            </p:cNvSpPr>
            <p:nvPr/>
          </p:nvSpPr>
          <p:spPr bwMode="auto">
            <a:xfrm>
              <a:off x="3892687" y="2229650"/>
              <a:ext cx="64396" cy="66622"/>
            </a:xfrm>
            <a:custGeom>
              <a:avLst/>
              <a:gdLst/>
              <a:ahLst/>
              <a:cxnLst>
                <a:cxn ang="0">
                  <a:pos x="29" y="10"/>
                </a:cxn>
                <a:cxn ang="0">
                  <a:pos x="18" y="1"/>
                </a:cxn>
                <a:cxn ang="0">
                  <a:pos x="29" y="10"/>
                </a:cxn>
              </a:cxnLst>
              <a:rect l="0" t="0" r="r" b="b"/>
              <a:pathLst>
                <a:path w="29" h="30">
                  <a:moveTo>
                    <a:pt x="29" y="10"/>
                  </a:moveTo>
                  <a:cubicBezTo>
                    <a:pt x="24" y="30"/>
                    <a:pt x="0" y="4"/>
                    <a:pt x="18" y="1"/>
                  </a:cubicBezTo>
                  <a:cubicBezTo>
                    <a:pt x="23" y="0"/>
                    <a:pt x="27" y="5"/>
                    <a:pt x="29" y="10"/>
                  </a:cubicBezTo>
                  <a:close/>
                </a:path>
              </a:pathLst>
            </a:custGeom>
            <a:solidFill>
              <a:srgbClr val="EBB741"/>
            </a:solidFill>
            <a:ln w="9525">
              <a:noFill/>
              <a:round/>
              <a:headEnd/>
              <a:tailEnd/>
            </a:ln>
          </p:spPr>
          <p:txBody>
            <a:bodyPr/>
            <a:lstStyle/>
            <a:p>
              <a:pPr defTabSz="912435">
                <a:defRPr/>
              </a:pPr>
              <a:endParaRPr lang="en-US" sz="1800" kern="0">
                <a:solidFill>
                  <a:sysClr val="windowText" lastClr="000000"/>
                </a:solidFill>
              </a:endParaRPr>
            </a:p>
          </p:txBody>
        </p:sp>
        <p:sp>
          <p:nvSpPr>
            <p:cNvPr id="98" name="Freeform 639"/>
            <p:cNvSpPr>
              <a:spLocks/>
            </p:cNvSpPr>
            <p:nvPr/>
          </p:nvSpPr>
          <p:spPr bwMode="auto">
            <a:xfrm>
              <a:off x="3983730" y="2196339"/>
              <a:ext cx="48852" cy="57739"/>
            </a:xfrm>
            <a:custGeom>
              <a:avLst/>
              <a:gdLst/>
              <a:ahLst/>
              <a:cxnLst>
                <a:cxn ang="0">
                  <a:pos x="14" y="22"/>
                </a:cxn>
                <a:cxn ang="0">
                  <a:pos x="1" y="7"/>
                </a:cxn>
                <a:cxn ang="0">
                  <a:pos x="16" y="4"/>
                </a:cxn>
                <a:cxn ang="0">
                  <a:pos x="14" y="22"/>
                </a:cxn>
              </a:cxnLst>
              <a:rect l="0" t="0" r="r" b="b"/>
              <a:pathLst>
                <a:path w="22" h="26">
                  <a:moveTo>
                    <a:pt x="14" y="22"/>
                  </a:moveTo>
                  <a:cubicBezTo>
                    <a:pt x="10" y="26"/>
                    <a:pt x="0" y="13"/>
                    <a:pt x="1" y="7"/>
                  </a:cubicBezTo>
                  <a:cubicBezTo>
                    <a:pt x="3" y="1"/>
                    <a:pt x="12" y="0"/>
                    <a:pt x="16" y="4"/>
                  </a:cubicBezTo>
                  <a:cubicBezTo>
                    <a:pt x="22" y="9"/>
                    <a:pt x="18" y="18"/>
                    <a:pt x="14" y="22"/>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99" name="Freeform 640"/>
            <p:cNvSpPr>
              <a:spLocks/>
            </p:cNvSpPr>
            <p:nvPr/>
          </p:nvSpPr>
          <p:spPr bwMode="auto">
            <a:xfrm>
              <a:off x="3988171" y="2209663"/>
              <a:ext cx="35529" cy="44415"/>
            </a:xfrm>
            <a:custGeom>
              <a:avLst/>
              <a:gdLst/>
              <a:ahLst/>
              <a:cxnLst>
                <a:cxn ang="0">
                  <a:pos x="0" y="7"/>
                </a:cxn>
                <a:cxn ang="0">
                  <a:pos x="14" y="7"/>
                </a:cxn>
                <a:cxn ang="0">
                  <a:pos x="13" y="13"/>
                </a:cxn>
                <a:cxn ang="0">
                  <a:pos x="0" y="7"/>
                </a:cxn>
              </a:cxnLst>
              <a:rect l="0" t="0" r="r" b="b"/>
              <a:pathLst>
                <a:path w="16" h="20">
                  <a:moveTo>
                    <a:pt x="0" y="7"/>
                  </a:moveTo>
                  <a:cubicBezTo>
                    <a:pt x="5" y="0"/>
                    <a:pt x="11" y="1"/>
                    <a:pt x="14" y="7"/>
                  </a:cubicBezTo>
                  <a:cubicBezTo>
                    <a:pt x="16" y="9"/>
                    <a:pt x="13" y="13"/>
                    <a:pt x="13" y="13"/>
                  </a:cubicBezTo>
                  <a:cubicBezTo>
                    <a:pt x="10" y="20"/>
                    <a:pt x="1" y="12"/>
                    <a:pt x="0" y="7"/>
                  </a:cubicBezTo>
                  <a:close/>
                </a:path>
              </a:pathLst>
            </a:custGeom>
            <a:solidFill>
              <a:srgbClr val="6CCFF6"/>
            </a:solidFill>
            <a:ln w="9525">
              <a:noFill/>
              <a:round/>
              <a:headEnd/>
              <a:tailEnd/>
            </a:ln>
          </p:spPr>
          <p:txBody>
            <a:bodyPr/>
            <a:lstStyle/>
            <a:p>
              <a:pPr defTabSz="912435">
                <a:defRPr/>
              </a:pPr>
              <a:endParaRPr lang="en-US" sz="1800" kern="0">
                <a:solidFill>
                  <a:sysClr val="windowText" lastClr="000000"/>
                </a:solidFill>
              </a:endParaRPr>
            </a:p>
          </p:txBody>
        </p:sp>
        <p:sp>
          <p:nvSpPr>
            <p:cNvPr id="100" name="Freeform 641"/>
            <p:cNvSpPr>
              <a:spLocks/>
            </p:cNvSpPr>
            <p:nvPr/>
          </p:nvSpPr>
          <p:spPr bwMode="auto">
            <a:xfrm>
              <a:off x="3999274" y="2220767"/>
              <a:ext cx="19985" cy="26649"/>
            </a:xfrm>
            <a:custGeom>
              <a:avLst/>
              <a:gdLst/>
              <a:ahLst/>
              <a:cxnLst>
                <a:cxn ang="0">
                  <a:pos x="0" y="4"/>
                </a:cxn>
                <a:cxn ang="0">
                  <a:pos x="8" y="4"/>
                </a:cxn>
                <a:cxn ang="0">
                  <a:pos x="8" y="7"/>
                </a:cxn>
                <a:cxn ang="0">
                  <a:pos x="0" y="4"/>
                </a:cxn>
              </a:cxnLst>
              <a:rect l="0" t="0" r="r" b="b"/>
              <a:pathLst>
                <a:path w="9" h="12">
                  <a:moveTo>
                    <a:pt x="0" y="4"/>
                  </a:moveTo>
                  <a:cubicBezTo>
                    <a:pt x="3" y="0"/>
                    <a:pt x="7" y="0"/>
                    <a:pt x="8" y="4"/>
                  </a:cubicBezTo>
                  <a:cubicBezTo>
                    <a:pt x="9" y="5"/>
                    <a:pt x="8" y="7"/>
                    <a:pt x="8" y="7"/>
                  </a:cubicBezTo>
                  <a:cubicBezTo>
                    <a:pt x="6" y="12"/>
                    <a:pt x="1" y="7"/>
                    <a:pt x="0" y="4"/>
                  </a:cubicBezTo>
                  <a:close/>
                </a:path>
              </a:pathLst>
            </a:custGeom>
            <a:solidFill>
              <a:srgbClr val="000000"/>
            </a:solidFill>
            <a:ln w="9525">
              <a:noFill/>
              <a:round/>
              <a:headEnd/>
              <a:tailEnd/>
            </a:ln>
          </p:spPr>
          <p:txBody>
            <a:bodyPr/>
            <a:lstStyle/>
            <a:p>
              <a:pPr defTabSz="912435">
                <a:defRPr/>
              </a:pPr>
              <a:endParaRPr lang="en-US" sz="1800" kern="0">
                <a:solidFill>
                  <a:sysClr val="windowText" lastClr="000000"/>
                </a:solidFill>
              </a:endParaRPr>
            </a:p>
          </p:txBody>
        </p:sp>
        <p:sp>
          <p:nvSpPr>
            <p:cNvPr id="101" name="Freeform 642"/>
            <p:cNvSpPr>
              <a:spLocks/>
            </p:cNvSpPr>
            <p:nvPr/>
          </p:nvSpPr>
          <p:spPr bwMode="auto">
            <a:xfrm>
              <a:off x="4008156" y="2225209"/>
              <a:ext cx="11103" cy="11104"/>
            </a:xfrm>
            <a:custGeom>
              <a:avLst/>
              <a:gdLst/>
              <a:ahLst/>
              <a:cxnLst>
                <a:cxn ang="0">
                  <a:pos x="4" y="4"/>
                </a:cxn>
                <a:cxn ang="0">
                  <a:pos x="1" y="4"/>
                </a:cxn>
                <a:cxn ang="0">
                  <a:pos x="1" y="1"/>
                </a:cxn>
                <a:cxn ang="0">
                  <a:pos x="5" y="1"/>
                </a:cxn>
                <a:cxn ang="0">
                  <a:pos x="4" y="4"/>
                </a:cxn>
              </a:cxnLst>
              <a:rect l="0" t="0" r="r" b="b"/>
              <a:pathLst>
                <a:path w="5" h="5">
                  <a:moveTo>
                    <a:pt x="4" y="4"/>
                  </a:moveTo>
                  <a:cubicBezTo>
                    <a:pt x="3" y="5"/>
                    <a:pt x="2" y="5"/>
                    <a:pt x="1" y="4"/>
                  </a:cubicBezTo>
                  <a:cubicBezTo>
                    <a:pt x="0" y="3"/>
                    <a:pt x="0" y="2"/>
                    <a:pt x="1" y="1"/>
                  </a:cubicBezTo>
                  <a:cubicBezTo>
                    <a:pt x="2" y="0"/>
                    <a:pt x="4" y="0"/>
                    <a:pt x="5" y="1"/>
                  </a:cubicBezTo>
                  <a:cubicBezTo>
                    <a:pt x="5" y="1"/>
                    <a:pt x="5" y="3"/>
                    <a:pt x="4" y="4"/>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102" name="Freeform 643"/>
            <p:cNvSpPr>
              <a:spLocks/>
            </p:cNvSpPr>
            <p:nvPr/>
          </p:nvSpPr>
          <p:spPr bwMode="auto">
            <a:xfrm>
              <a:off x="4154713" y="2358453"/>
              <a:ext cx="64396" cy="53298"/>
            </a:xfrm>
            <a:custGeom>
              <a:avLst/>
              <a:gdLst/>
              <a:ahLst/>
              <a:cxnLst>
                <a:cxn ang="0">
                  <a:pos x="14" y="22"/>
                </a:cxn>
                <a:cxn ang="0">
                  <a:pos x="1" y="7"/>
                </a:cxn>
                <a:cxn ang="0">
                  <a:pos x="17" y="4"/>
                </a:cxn>
                <a:cxn ang="0">
                  <a:pos x="14" y="22"/>
                </a:cxn>
              </a:cxnLst>
              <a:rect l="0" t="0" r="r" b="b"/>
              <a:pathLst>
                <a:path w="29" h="24">
                  <a:moveTo>
                    <a:pt x="14" y="22"/>
                  </a:moveTo>
                  <a:cubicBezTo>
                    <a:pt x="9" y="24"/>
                    <a:pt x="0" y="13"/>
                    <a:pt x="1" y="7"/>
                  </a:cubicBezTo>
                  <a:cubicBezTo>
                    <a:pt x="3" y="1"/>
                    <a:pt x="12" y="0"/>
                    <a:pt x="17" y="4"/>
                  </a:cubicBezTo>
                  <a:cubicBezTo>
                    <a:pt x="29" y="13"/>
                    <a:pt x="19" y="20"/>
                    <a:pt x="14" y="22"/>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103" name="Freeform 644"/>
            <p:cNvSpPr>
              <a:spLocks/>
            </p:cNvSpPr>
            <p:nvPr/>
          </p:nvSpPr>
          <p:spPr bwMode="auto">
            <a:xfrm>
              <a:off x="4152492" y="2373999"/>
              <a:ext cx="44411" cy="42194"/>
            </a:xfrm>
            <a:custGeom>
              <a:avLst/>
              <a:gdLst/>
              <a:ahLst/>
              <a:cxnLst>
                <a:cxn ang="0">
                  <a:pos x="7" y="3"/>
                </a:cxn>
                <a:cxn ang="0">
                  <a:pos x="18" y="6"/>
                </a:cxn>
                <a:cxn ang="0">
                  <a:pos x="16" y="13"/>
                </a:cxn>
                <a:cxn ang="0">
                  <a:pos x="7" y="3"/>
                </a:cxn>
              </a:cxnLst>
              <a:rect l="0" t="0" r="r" b="b"/>
              <a:pathLst>
                <a:path w="20" h="19">
                  <a:moveTo>
                    <a:pt x="7" y="3"/>
                  </a:moveTo>
                  <a:cubicBezTo>
                    <a:pt x="10" y="0"/>
                    <a:pt x="16" y="1"/>
                    <a:pt x="18" y="6"/>
                  </a:cubicBezTo>
                  <a:cubicBezTo>
                    <a:pt x="19" y="7"/>
                    <a:pt x="20" y="9"/>
                    <a:pt x="16" y="13"/>
                  </a:cubicBezTo>
                  <a:cubicBezTo>
                    <a:pt x="12" y="19"/>
                    <a:pt x="0" y="8"/>
                    <a:pt x="7" y="3"/>
                  </a:cubicBezTo>
                  <a:close/>
                </a:path>
              </a:pathLst>
            </a:custGeom>
            <a:solidFill>
              <a:srgbClr val="6CCFF6"/>
            </a:solidFill>
            <a:ln w="9525">
              <a:noFill/>
              <a:round/>
              <a:headEnd/>
              <a:tailEnd/>
            </a:ln>
          </p:spPr>
          <p:txBody>
            <a:bodyPr/>
            <a:lstStyle/>
            <a:p>
              <a:pPr defTabSz="912435">
                <a:defRPr/>
              </a:pPr>
              <a:endParaRPr lang="en-US" sz="1800" kern="0">
                <a:solidFill>
                  <a:sysClr val="windowText" lastClr="000000"/>
                </a:solidFill>
              </a:endParaRPr>
            </a:p>
          </p:txBody>
        </p:sp>
        <p:sp>
          <p:nvSpPr>
            <p:cNvPr id="104" name="Freeform 645"/>
            <p:cNvSpPr>
              <a:spLocks/>
            </p:cNvSpPr>
            <p:nvPr/>
          </p:nvSpPr>
          <p:spPr bwMode="auto">
            <a:xfrm>
              <a:off x="4170257" y="2387323"/>
              <a:ext cx="22206" cy="22207"/>
            </a:xfrm>
            <a:custGeom>
              <a:avLst/>
              <a:gdLst/>
              <a:ahLst/>
              <a:cxnLst>
                <a:cxn ang="0">
                  <a:pos x="3" y="2"/>
                </a:cxn>
                <a:cxn ang="0">
                  <a:pos x="9" y="3"/>
                </a:cxn>
                <a:cxn ang="0">
                  <a:pos x="8" y="7"/>
                </a:cxn>
                <a:cxn ang="0">
                  <a:pos x="3" y="2"/>
                </a:cxn>
              </a:cxnLst>
              <a:rect l="0" t="0" r="r" b="b"/>
              <a:pathLst>
                <a:path w="10" h="10">
                  <a:moveTo>
                    <a:pt x="3" y="2"/>
                  </a:moveTo>
                  <a:cubicBezTo>
                    <a:pt x="5" y="0"/>
                    <a:pt x="8" y="1"/>
                    <a:pt x="9" y="3"/>
                  </a:cubicBezTo>
                  <a:cubicBezTo>
                    <a:pt x="9" y="4"/>
                    <a:pt x="10" y="5"/>
                    <a:pt x="8" y="7"/>
                  </a:cubicBezTo>
                  <a:cubicBezTo>
                    <a:pt x="6" y="10"/>
                    <a:pt x="0" y="4"/>
                    <a:pt x="3" y="2"/>
                  </a:cubicBezTo>
                  <a:close/>
                </a:path>
              </a:pathLst>
            </a:custGeom>
            <a:solidFill>
              <a:srgbClr val="000000"/>
            </a:solidFill>
            <a:ln w="9525">
              <a:noFill/>
              <a:round/>
              <a:headEnd/>
              <a:tailEnd/>
            </a:ln>
          </p:spPr>
          <p:txBody>
            <a:bodyPr/>
            <a:lstStyle/>
            <a:p>
              <a:pPr defTabSz="912435">
                <a:defRPr/>
              </a:pPr>
              <a:endParaRPr lang="en-US" sz="1800" kern="0">
                <a:solidFill>
                  <a:sysClr val="windowText" lastClr="000000"/>
                </a:solidFill>
              </a:endParaRPr>
            </a:p>
          </p:txBody>
        </p:sp>
        <p:sp>
          <p:nvSpPr>
            <p:cNvPr id="105" name="Freeform 646"/>
            <p:cNvSpPr>
              <a:spLocks/>
            </p:cNvSpPr>
            <p:nvPr/>
          </p:nvSpPr>
          <p:spPr bwMode="auto">
            <a:xfrm>
              <a:off x="4181360" y="2389544"/>
              <a:ext cx="13323" cy="11104"/>
            </a:xfrm>
            <a:custGeom>
              <a:avLst/>
              <a:gdLst/>
              <a:ahLst/>
              <a:cxnLst>
                <a:cxn ang="0">
                  <a:pos x="5" y="5"/>
                </a:cxn>
                <a:cxn ang="0">
                  <a:pos x="2" y="4"/>
                </a:cxn>
                <a:cxn ang="0">
                  <a:pos x="1" y="1"/>
                </a:cxn>
                <a:cxn ang="0">
                  <a:pos x="4" y="1"/>
                </a:cxn>
                <a:cxn ang="0">
                  <a:pos x="5" y="5"/>
                </a:cxn>
              </a:cxnLst>
              <a:rect l="0" t="0" r="r" b="b"/>
              <a:pathLst>
                <a:path w="6" h="5">
                  <a:moveTo>
                    <a:pt x="5" y="5"/>
                  </a:moveTo>
                  <a:cubicBezTo>
                    <a:pt x="4" y="5"/>
                    <a:pt x="3" y="5"/>
                    <a:pt x="2" y="4"/>
                  </a:cubicBezTo>
                  <a:cubicBezTo>
                    <a:pt x="1" y="3"/>
                    <a:pt x="0" y="2"/>
                    <a:pt x="1" y="1"/>
                  </a:cubicBezTo>
                  <a:cubicBezTo>
                    <a:pt x="2" y="0"/>
                    <a:pt x="3" y="0"/>
                    <a:pt x="4" y="1"/>
                  </a:cubicBezTo>
                  <a:cubicBezTo>
                    <a:pt x="5" y="2"/>
                    <a:pt x="6" y="4"/>
                    <a:pt x="5" y="5"/>
                  </a:cubicBezTo>
                  <a:close/>
                </a:path>
              </a:pathLst>
            </a:custGeom>
            <a:solidFill>
              <a:srgbClr val="FFFFFF"/>
            </a:solidFill>
            <a:ln w="9525">
              <a:noFill/>
              <a:round/>
              <a:headEnd/>
              <a:tailEnd/>
            </a:ln>
          </p:spPr>
          <p:txBody>
            <a:bodyPr/>
            <a:lstStyle/>
            <a:p>
              <a:pPr defTabSz="912435">
                <a:defRPr/>
              </a:pPr>
              <a:endParaRPr lang="en-US" sz="1800" kern="0">
                <a:solidFill>
                  <a:sysClr val="windowText" lastClr="000000"/>
                </a:solidFill>
              </a:endParaRPr>
            </a:p>
          </p:txBody>
        </p:sp>
        <p:sp>
          <p:nvSpPr>
            <p:cNvPr id="106" name="Freeform 647"/>
            <p:cNvSpPr>
              <a:spLocks noEditPoints="1"/>
            </p:cNvSpPr>
            <p:nvPr/>
          </p:nvSpPr>
          <p:spPr bwMode="auto">
            <a:xfrm>
              <a:off x="4065891" y="2036445"/>
              <a:ext cx="337525" cy="437487"/>
            </a:xfrm>
            <a:custGeom>
              <a:avLst/>
              <a:gdLst/>
              <a:ahLst/>
              <a:cxnLst>
                <a:cxn ang="0">
                  <a:pos x="86" y="23"/>
                </a:cxn>
                <a:cxn ang="0">
                  <a:pos x="93" y="44"/>
                </a:cxn>
                <a:cxn ang="0">
                  <a:pos x="96" y="26"/>
                </a:cxn>
                <a:cxn ang="0">
                  <a:pos x="97" y="49"/>
                </a:cxn>
                <a:cxn ang="0">
                  <a:pos x="102" y="46"/>
                </a:cxn>
                <a:cxn ang="0">
                  <a:pos x="115" y="47"/>
                </a:cxn>
                <a:cxn ang="0">
                  <a:pos x="127" y="54"/>
                </a:cxn>
                <a:cxn ang="0">
                  <a:pos x="150" y="89"/>
                </a:cxn>
                <a:cxn ang="0">
                  <a:pos x="151" y="110"/>
                </a:cxn>
                <a:cxn ang="0">
                  <a:pos x="146" y="126"/>
                </a:cxn>
                <a:cxn ang="0">
                  <a:pos x="148" y="149"/>
                </a:cxn>
                <a:cxn ang="0">
                  <a:pos x="146" y="164"/>
                </a:cxn>
                <a:cxn ang="0">
                  <a:pos x="143" y="179"/>
                </a:cxn>
                <a:cxn ang="0">
                  <a:pos x="138" y="176"/>
                </a:cxn>
                <a:cxn ang="0">
                  <a:pos x="134" y="179"/>
                </a:cxn>
                <a:cxn ang="0">
                  <a:pos x="131" y="188"/>
                </a:cxn>
                <a:cxn ang="0">
                  <a:pos x="125" y="189"/>
                </a:cxn>
                <a:cxn ang="0">
                  <a:pos x="122" y="197"/>
                </a:cxn>
                <a:cxn ang="0">
                  <a:pos x="120" y="188"/>
                </a:cxn>
                <a:cxn ang="0">
                  <a:pos x="116" y="194"/>
                </a:cxn>
                <a:cxn ang="0">
                  <a:pos x="119" y="177"/>
                </a:cxn>
                <a:cxn ang="0">
                  <a:pos x="113" y="186"/>
                </a:cxn>
                <a:cxn ang="0">
                  <a:pos x="111" y="126"/>
                </a:cxn>
                <a:cxn ang="0">
                  <a:pos x="112" y="158"/>
                </a:cxn>
                <a:cxn ang="0">
                  <a:pos x="108" y="134"/>
                </a:cxn>
                <a:cxn ang="0">
                  <a:pos x="101" y="109"/>
                </a:cxn>
                <a:cxn ang="0">
                  <a:pos x="103" y="100"/>
                </a:cxn>
                <a:cxn ang="0">
                  <a:pos x="100" y="79"/>
                </a:cxn>
                <a:cxn ang="0">
                  <a:pos x="96" y="73"/>
                </a:cxn>
                <a:cxn ang="0">
                  <a:pos x="89" y="57"/>
                </a:cxn>
                <a:cxn ang="0">
                  <a:pos x="21" y="39"/>
                </a:cxn>
                <a:cxn ang="0">
                  <a:pos x="12" y="29"/>
                </a:cxn>
                <a:cxn ang="0">
                  <a:pos x="0" y="27"/>
                </a:cxn>
                <a:cxn ang="0">
                  <a:pos x="16" y="25"/>
                </a:cxn>
                <a:cxn ang="0">
                  <a:pos x="10" y="22"/>
                </a:cxn>
                <a:cxn ang="0">
                  <a:pos x="0" y="23"/>
                </a:cxn>
                <a:cxn ang="0">
                  <a:pos x="46" y="15"/>
                </a:cxn>
                <a:cxn ang="0">
                  <a:pos x="51" y="8"/>
                </a:cxn>
                <a:cxn ang="0">
                  <a:pos x="69" y="24"/>
                </a:cxn>
                <a:cxn ang="0">
                  <a:pos x="69" y="7"/>
                </a:cxn>
                <a:cxn ang="0">
                  <a:pos x="76" y="6"/>
                </a:cxn>
                <a:cxn ang="0">
                  <a:pos x="76" y="1"/>
                </a:cxn>
                <a:cxn ang="0">
                  <a:pos x="86" y="23"/>
                </a:cxn>
                <a:cxn ang="0">
                  <a:pos x="27" y="22"/>
                </a:cxn>
                <a:cxn ang="0">
                  <a:pos x="21" y="22"/>
                </a:cxn>
                <a:cxn ang="0">
                  <a:pos x="27" y="22"/>
                </a:cxn>
                <a:cxn ang="0">
                  <a:pos x="123" y="135"/>
                </a:cxn>
                <a:cxn ang="0">
                  <a:pos x="123" y="139"/>
                </a:cxn>
                <a:cxn ang="0">
                  <a:pos x="123" y="135"/>
                </a:cxn>
              </a:cxnLst>
              <a:rect l="0" t="0" r="r" b="b"/>
              <a:pathLst>
                <a:path w="152" h="197">
                  <a:moveTo>
                    <a:pt x="86" y="23"/>
                  </a:moveTo>
                  <a:cubicBezTo>
                    <a:pt x="89" y="31"/>
                    <a:pt x="90" y="38"/>
                    <a:pt x="93" y="44"/>
                  </a:cubicBezTo>
                  <a:cubicBezTo>
                    <a:pt x="94" y="38"/>
                    <a:pt x="93" y="32"/>
                    <a:pt x="96" y="26"/>
                  </a:cubicBezTo>
                  <a:cubicBezTo>
                    <a:pt x="99" y="34"/>
                    <a:pt x="97" y="41"/>
                    <a:pt x="97" y="49"/>
                  </a:cubicBezTo>
                  <a:cubicBezTo>
                    <a:pt x="98" y="47"/>
                    <a:pt x="100" y="46"/>
                    <a:pt x="102" y="46"/>
                  </a:cubicBezTo>
                  <a:cubicBezTo>
                    <a:pt x="104" y="51"/>
                    <a:pt x="111" y="47"/>
                    <a:pt x="115" y="47"/>
                  </a:cubicBezTo>
                  <a:cubicBezTo>
                    <a:pt x="118" y="51"/>
                    <a:pt x="123" y="51"/>
                    <a:pt x="127" y="54"/>
                  </a:cubicBezTo>
                  <a:cubicBezTo>
                    <a:pt x="140" y="63"/>
                    <a:pt x="144" y="78"/>
                    <a:pt x="150" y="89"/>
                  </a:cubicBezTo>
                  <a:cubicBezTo>
                    <a:pt x="149" y="96"/>
                    <a:pt x="152" y="103"/>
                    <a:pt x="151" y="110"/>
                  </a:cubicBezTo>
                  <a:cubicBezTo>
                    <a:pt x="150" y="116"/>
                    <a:pt x="147" y="121"/>
                    <a:pt x="146" y="126"/>
                  </a:cubicBezTo>
                  <a:cubicBezTo>
                    <a:pt x="145" y="133"/>
                    <a:pt x="148" y="141"/>
                    <a:pt x="148" y="149"/>
                  </a:cubicBezTo>
                  <a:cubicBezTo>
                    <a:pt x="148" y="154"/>
                    <a:pt x="147" y="159"/>
                    <a:pt x="146" y="164"/>
                  </a:cubicBezTo>
                  <a:cubicBezTo>
                    <a:pt x="146" y="169"/>
                    <a:pt x="147" y="175"/>
                    <a:pt x="143" y="179"/>
                  </a:cubicBezTo>
                  <a:cubicBezTo>
                    <a:pt x="141" y="180"/>
                    <a:pt x="140" y="175"/>
                    <a:pt x="138" y="176"/>
                  </a:cubicBezTo>
                  <a:cubicBezTo>
                    <a:pt x="139" y="179"/>
                    <a:pt x="136" y="177"/>
                    <a:pt x="134" y="179"/>
                  </a:cubicBezTo>
                  <a:cubicBezTo>
                    <a:pt x="133" y="182"/>
                    <a:pt x="134" y="185"/>
                    <a:pt x="131" y="188"/>
                  </a:cubicBezTo>
                  <a:cubicBezTo>
                    <a:pt x="129" y="189"/>
                    <a:pt x="127" y="187"/>
                    <a:pt x="125" y="189"/>
                  </a:cubicBezTo>
                  <a:cubicBezTo>
                    <a:pt x="125" y="192"/>
                    <a:pt x="125" y="196"/>
                    <a:pt x="122" y="197"/>
                  </a:cubicBezTo>
                  <a:cubicBezTo>
                    <a:pt x="117" y="194"/>
                    <a:pt x="123" y="191"/>
                    <a:pt x="120" y="188"/>
                  </a:cubicBezTo>
                  <a:cubicBezTo>
                    <a:pt x="117" y="190"/>
                    <a:pt x="119" y="192"/>
                    <a:pt x="116" y="194"/>
                  </a:cubicBezTo>
                  <a:cubicBezTo>
                    <a:pt x="115" y="189"/>
                    <a:pt x="119" y="183"/>
                    <a:pt x="119" y="177"/>
                  </a:cubicBezTo>
                  <a:cubicBezTo>
                    <a:pt x="116" y="180"/>
                    <a:pt x="116" y="186"/>
                    <a:pt x="113" y="186"/>
                  </a:cubicBezTo>
                  <a:cubicBezTo>
                    <a:pt x="122" y="165"/>
                    <a:pt x="121" y="145"/>
                    <a:pt x="111" y="126"/>
                  </a:cubicBezTo>
                  <a:cubicBezTo>
                    <a:pt x="109" y="137"/>
                    <a:pt x="113" y="147"/>
                    <a:pt x="112" y="158"/>
                  </a:cubicBezTo>
                  <a:cubicBezTo>
                    <a:pt x="109" y="150"/>
                    <a:pt x="110" y="142"/>
                    <a:pt x="108" y="134"/>
                  </a:cubicBezTo>
                  <a:cubicBezTo>
                    <a:pt x="106" y="126"/>
                    <a:pt x="102" y="117"/>
                    <a:pt x="101" y="109"/>
                  </a:cubicBezTo>
                  <a:cubicBezTo>
                    <a:pt x="101" y="106"/>
                    <a:pt x="103" y="103"/>
                    <a:pt x="103" y="100"/>
                  </a:cubicBezTo>
                  <a:cubicBezTo>
                    <a:pt x="104" y="95"/>
                    <a:pt x="102" y="84"/>
                    <a:pt x="100" y="79"/>
                  </a:cubicBezTo>
                  <a:cubicBezTo>
                    <a:pt x="99" y="77"/>
                    <a:pt x="97" y="76"/>
                    <a:pt x="96" y="73"/>
                  </a:cubicBezTo>
                  <a:cubicBezTo>
                    <a:pt x="94" y="67"/>
                    <a:pt x="96" y="61"/>
                    <a:pt x="89" y="57"/>
                  </a:cubicBezTo>
                  <a:cubicBezTo>
                    <a:pt x="78" y="30"/>
                    <a:pt x="41" y="24"/>
                    <a:pt x="21" y="39"/>
                  </a:cubicBezTo>
                  <a:cubicBezTo>
                    <a:pt x="18" y="36"/>
                    <a:pt x="12" y="34"/>
                    <a:pt x="12" y="29"/>
                  </a:cubicBezTo>
                  <a:cubicBezTo>
                    <a:pt x="8" y="29"/>
                    <a:pt x="4" y="31"/>
                    <a:pt x="0" y="27"/>
                  </a:cubicBezTo>
                  <a:cubicBezTo>
                    <a:pt x="5" y="25"/>
                    <a:pt x="13" y="28"/>
                    <a:pt x="16" y="25"/>
                  </a:cubicBezTo>
                  <a:cubicBezTo>
                    <a:pt x="13" y="26"/>
                    <a:pt x="12" y="24"/>
                    <a:pt x="10" y="22"/>
                  </a:cubicBezTo>
                  <a:cubicBezTo>
                    <a:pt x="7" y="22"/>
                    <a:pt x="4" y="26"/>
                    <a:pt x="0" y="23"/>
                  </a:cubicBezTo>
                  <a:cubicBezTo>
                    <a:pt x="15" y="14"/>
                    <a:pt x="30" y="13"/>
                    <a:pt x="46" y="15"/>
                  </a:cubicBezTo>
                  <a:cubicBezTo>
                    <a:pt x="47" y="12"/>
                    <a:pt x="49" y="10"/>
                    <a:pt x="51" y="8"/>
                  </a:cubicBezTo>
                  <a:cubicBezTo>
                    <a:pt x="59" y="11"/>
                    <a:pt x="59" y="24"/>
                    <a:pt x="69" y="24"/>
                  </a:cubicBezTo>
                  <a:cubicBezTo>
                    <a:pt x="69" y="19"/>
                    <a:pt x="66" y="13"/>
                    <a:pt x="69" y="7"/>
                  </a:cubicBezTo>
                  <a:cubicBezTo>
                    <a:pt x="71" y="7"/>
                    <a:pt x="74" y="5"/>
                    <a:pt x="76" y="6"/>
                  </a:cubicBezTo>
                  <a:cubicBezTo>
                    <a:pt x="77" y="5"/>
                    <a:pt x="73" y="0"/>
                    <a:pt x="76" y="1"/>
                  </a:cubicBezTo>
                  <a:cubicBezTo>
                    <a:pt x="79" y="8"/>
                    <a:pt x="84" y="15"/>
                    <a:pt x="86" y="23"/>
                  </a:cubicBezTo>
                  <a:close/>
                  <a:moveTo>
                    <a:pt x="27" y="22"/>
                  </a:moveTo>
                  <a:cubicBezTo>
                    <a:pt x="28" y="21"/>
                    <a:pt x="23" y="20"/>
                    <a:pt x="21" y="22"/>
                  </a:cubicBezTo>
                  <a:cubicBezTo>
                    <a:pt x="23" y="23"/>
                    <a:pt x="25" y="21"/>
                    <a:pt x="27" y="22"/>
                  </a:cubicBezTo>
                  <a:close/>
                  <a:moveTo>
                    <a:pt x="123" y="135"/>
                  </a:moveTo>
                  <a:cubicBezTo>
                    <a:pt x="123" y="133"/>
                    <a:pt x="123" y="139"/>
                    <a:pt x="123" y="139"/>
                  </a:cubicBezTo>
                  <a:cubicBezTo>
                    <a:pt x="124" y="140"/>
                    <a:pt x="124" y="138"/>
                    <a:pt x="123" y="135"/>
                  </a:cubicBezTo>
                  <a:close/>
                </a:path>
              </a:pathLst>
            </a:custGeom>
            <a:solidFill>
              <a:srgbClr val="383838"/>
            </a:solidFill>
            <a:ln w="9525">
              <a:noFill/>
              <a:round/>
              <a:headEnd/>
              <a:tailEnd/>
            </a:ln>
          </p:spPr>
          <p:txBody>
            <a:bodyPr/>
            <a:lstStyle/>
            <a:p>
              <a:pPr defTabSz="912435">
                <a:defRPr/>
              </a:pPr>
              <a:endParaRPr lang="en-US" sz="1800" kern="0">
                <a:solidFill>
                  <a:sysClr val="windowText" lastClr="000000"/>
                </a:solidFill>
              </a:endParaRPr>
            </a:p>
          </p:txBody>
        </p:sp>
      </p:grpSp>
    </p:spTree>
    <p:extLst>
      <p:ext uri="{BB962C8B-B14F-4D97-AF65-F5344CB8AC3E}">
        <p14:creationId xmlns:p14="http://schemas.microsoft.com/office/powerpoint/2010/main" val="166926594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80">
                                          <p:stCondLst>
                                            <p:cond delay="0"/>
                                          </p:stCondLst>
                                        </p:cTn>
                                        <p:tgtEl>
                                          <p:spTgt spid="7171"/>
                                        </p:tgtEl>
                                      </p:cBhvr>
                                    </p:animEffect>
                                    <p:anim calcmode="lin" valueType="num">
                                      <p:cBhvr>
                                        <p:cTn id="8"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gtEl>
                                      </p:cBhvr>
                                      <p:to x="100000" y="60000"/>
                                    </p:animScale>
                                    <p:animScale>
                                      <p:cBhvr>
                                        <p:cTn id="14" dur="166" decel="50000">
                                          <p:stCondLst>
                                            <p:cond delay="676"/>
                                          </p:stCondLst>
                                        </p:cTn>
                                        <p:tgtEl>
                                          <p:spTgt spid="7171"/>
                                        </p:tgtEl>
                                      </p:cBhvr>
                                      <p:to x="100000" y="100000"/>
                                    </p:animScale>
                                    <p:animScale>
                                      <p:cBhvr>
                                        <p:cTn id="15" dur="26">
                                          <p:stCondLst>
                                            <p:cond delay="1312"/>
                                          </p:stCondLst>
                                        </p:cTn>
                                        <p:tgtEl>
                                          <p:spTgt spid="7171"/>
                                        </p:tgtEl>
                                      </p:cBhvr>
                                      <p:to x="100000" y="80000"/>
                                    </p:animScale>
                                    <p:animScale>
                                      <p:cBhvr>
                                        <p:cTn id="16" dur="166" decel="50000">
                                          <p:stCondLst>
                                            <p:cond delay="1338"/>
                                          </p:stCondLst>
                                        </p:cTn>
                                        <p:tgtEl>
                                          <p:spTgt spid="7171"/>
                                        </p:tgtEl>
                                      </p:cBhvr>
                                      <p:to x="100000" y="100000"/>
                                    </p:animScale>
                                    <p:animScale>
                                      <p:cBhvr>
                                        <p:cTn id="17" dur="26">
                                          <p:stCondLst>
                                            <p:cond delay="1642"/>
                                          </p:stCondLst>
                                        </p:cTn>
                                        <p:tgtEl>
                                          <p:spTgt spid="7171"/>
                                        </p:tgtEl>
                                      </p:cBhvr>
                                      <p:to x="100000" y="90000"/>
                                    </p:animScale>
                                    <p:animScale>
                                      <p:cBhvr>
                                        <p:cTn id="18" dur="166" decel="50000">
                                          <p:stCondLst>
                                            <p:cond delay="1668"/>
                                          </p:stCondLst>
                                        </p:cTn>
                                        <p:tgtEl>
                                          <p:spTgt spid="7171"/>
                                        </p:tgtEl>
                                      </p:cBhvr>
                                      <p:to x="100000" y="100000"/>
                                    </p:animScale>
                                    <p:animScale>
                                      <p:cBhvr>
                                        <p:cTn id="19" dur="26">
                                          <p:stCondLst>
                                            <p:cond delay="1808"/>
                                          </p:stCondLst>
                                        </p:cTn>
                                        <p:tgtEl>
                                          <p:spTgt spid="7171"/>
                                        </p:tgtEl>
                                      </p:cBhvr>
                                      <p:to x="100000" y="95000"/>
                                    </p:animScale>
                                    <p:animScale>
                                      <p:cBhvr>
                                        <p:cTn id="20" dur="166" decel="50000">
                                          <p:stCondLst>
                                            <p:cond delay="1834"/>
                                          </p:stCondLst>
                                        </p:cTn>
                                        <p:tgtEl>
                                          <p:spTgt spid="7171"/>
                                        </p:tgtEl>
                                      </p:cBhvr>
                                      <p:to x="100000" y="100000"/>
                                    </p:animScale>
                                  </p:childTnLst>
                                </p:cTn>
                              </p:par>
                              <p:par>
                                <p:cTn id="21" presetID="54" presetClass="entr" presetSubtype="0" accel="10000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ppt_w*0.05"/>
                                          </p:val>
                                        </p:tav>
                                        <p:tav tm="100000">
                                          <p:val>
                                            <p:strVal val="#ppt_w"/>
                                          </p:val>
                                        </p:tav>
                                      </p:tavLst>
                                    </p:anim>
                                    <p:anim calcmode="lin" valueType="num">
                                      <p:cBhvr>
                                        <p:cTn id="24" dur="500" fill="hold"/>
                                        <p:tgtEl>
                                          <p:spTgt spid="4"/>
                                        </p:tgtEl>
                                        <p:attrNameLst>
                                          <p:attrName>ppt_h</p:attrName>
                                        </p:attrNameLst>
                                      </p:cBhvr>
                                      <p:tavLst>
                                        <p:tav tm="0">
                                          <p:val>
                                            <p:strVal val="#ppt_h"/>
                                          </p:val>
                                        </p:tav>
                                        <p:tav tm="100000">
                                          <p:val>
                                            <p:strVal val="#ppt_h"/>
                                          </p:val>
                                        </p:tav>
                                      </p:tavLst>
                                    </p:anim>
                                    <p:anim calcmode="lin" valueType="num">
                                      <p:cBhvr>
                                        <p:cTn id="25" dur="500" fill="hold"/>
                                        <p:tgtEl>
                                          <p:spTgt spid="4"/>
                                        </p:tgtEl>
                                        <p:attrNameLst>
                                          <p:attrName>ppt_x</p:attrName>
                                        </p:attrNameLst>
                                      </p:cBhvr>
                                      <p:tavLst>
                                        <p:tav tm="0">
                                          <p:val>
                                            <p:strVal val="#ppt_x-.2"/>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Effect transition="in" filter="fade">
                                      <p:cBhvr>
                                        <p:cTn id="27" dur="500"/>
                                        <p:tgtEl>
                                          <p:spTgt spid="4"/>
                                        </p:tgtEl>
                                      </p:cBhvr>
                                    </p:animEffect>
                                  </p:childTnLst>
                                </p:cTn>
                              </p:par>
                              <p:par>
                                <p:cTn id="28" presetID="2" presetClass="entr" presetSubtype="4"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additive="base">
                                        <p:cTn id="34" dur="500" fill="hold"/>
                                        <p:tgtEl>
                                          <p:spTgt spid="82"/>
                                        </p:tgtEl>
                                        <p:attrNameLst>
                                          <p:attrName>ppt_x</p:attrName>
                                        </p:attrNameLst>
                                      </p:cBhvr>
                                      <p:tavLst>
                                        <p:tav tm="0">
                                          <p:val>
                                            <p:strVal val="#ppt_x"/>
                                          </p:val>
                                        </p:tav>
                                        <p:tav tm="100000">
                                          <p:val>
                                            <p:strVal val="#ppt_x"/>
                                          </p:val>
                                        </p:tav>
                                      </p:tavLst>
                                    </p:anim>
                                    <p:anim calcmode="lin" valueType="num">
                                      <p:cBhvr additive="base">
                                        <p:cTn id="35" dur="500" fill="hold"/>
                                        <p:tgtEl>
                                          <p:spTgt spid="8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anim calcmode="lin" valueType="num">
                                      <p:cBhvr additive="base">
                                        <p:cTn id="38" dur="500" fill="hold"/>
                                        <p:tgtEl>
                                          <p:spTgt spid="64"/>
                                        </p:tgtEl>
                                        <p:attrNameLst>
                                          <p:attrName>ppt_x</p:attrName>
                                        </p:attrNameLst>
                                      </p:cBhvr>
                                      <p:tavLst>
                                        <p:tav tm="0">
                                          <p:val>
                                            <p:strVal val="#ppt_x"/>
                                          </p:val>
                                        </p:tav>
                                        <p:tav tm="100000">
                                          <p:val>
                                            <p:strVal val="#ppt_x"/>
                                          </p:val>
                                        </p:tav>
                                      </p:tavLst>
                                    </p:anim>
                                    <p:anim calcmode="lin" valueType="num">
                                      <p:cBhvr additive="base">
                                        <p:cTn id="39" dur="500" fill="hold"/>
                                        <p:tgtEl>
                                          <p:spTgt spid="6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09407" y="1703127"/>
            <a:ext cx="4743577" cy="1167929"/>
          </a:xfrm>
          <a:prstGeom prst="rect">
            <a:avLst/>
          </a:prstGeom>
          <a:noFill/>
        </p:spPr>
        <p:txBody>
          <a:bodyPr wrap="none" lIns="89826" tIns="44911" rIns="89826" bIns="44911">
            <a:spAutoFit/>
            <a:scene3d>
              <a:camera prst="orthographicFront"/>
              <a:lightRig rig="soft" dir="t">
                <a:rot lat="0" lon="0" rev="15600000"/>
              </a:lightRig>
            </a:scene3d>
            <a:sp3d extrusionH="57150" prstMaterial="softEdge">
              <a:bevelT w="25400" h="38100"/>
            </a:sp3d>
          </a:bodyPr>
          <a:lstStyle/>
          <a:p>
            <a:pPr algn="ctr" defTabSz="702578"/>
            <a:r>
              <a:rPr lang="en-US" sz="7000" b="1" dirty="0" err="1">
                <a:ln/>
                <a:solidFill>
                  <a:srgbClr val="6DC15F"/>
                </a:solidFill>
                <a:latin typeface="VNI-Avo" pitchFamily="2" charset="0"/>
              </a:rPr>
              <a:t>Kh</a:t>
            </a:r>
            <a:r>
              <a:rPr lang="en-US" sz="7000" b="1" dirty="0" err="1">
                <a:ln/>
                <a:solidFill>
                  <a:srgbClr val="0070C0"/>
                </a:solidFill>
                <a:latin typeface="VNI-Avo" pitchFamily="2" charset="0"/>
              </a:rPr>
              <a:t>ôûi</a:t>
            </a:r>
            <a:r>
              <a:rPr lang="en-US" sz="7000" b="1" dirty="0">
                <a:ln/>
                <a:solidFill>
                  <a:srgbClr val="0070C0"/>
                </a:solidFill>
                <a:latin typeface="VNI-Avo" pitchFamily="2" charset="0"/>
              </a:rPr>
              <a:t> </a:t>
            </a:r>
            <a:r>
              <a:rPr lang="en-US" sz="7000" b="1" dirty="0" err="1">
                <a:ln/>
                <a:solidFill>
                  <a:srgbClr val="7030A0"/>
                </a:solidFill>
                <a:latin typeface="VNI-Avo" pitchFamily="2" charset="0"/>
              </a:rPr>
              <a:t>ñ</a:t>
            </a:r>
            <a:r>
              <a:rPr lang="en-US" sz="7000" b="1" dirty="0" err="1">
                <a:ln/>
                <a:solidFill>
                  <a:srgbClr val="FF0000"/>
                </a:solidFill>
                <a:latin typeface="VNI-Avo" pitchFamily="2" charset="0"/>
              </a:rPr>
              <a:t>oäng</a:t>
            </a:r>
            <a:endParaRPr lang="en-US" sz="7000" b="1" dirty="0">
              <a:ln/>
              <a:solidFill>
                <a:srgbClr val="FF0000"/>
              </a:solidFill>
              <a:latin typeface="VNI-Avo" pitchFamily="2" charset="0"/>
            </a:endParaRPr>
          </a:p>
        </p:txBody>
      </p:sp>
    </p:spTree>
    <p:extLst>
      <p:ext uri="{BB962C8B-B14F-4D97-AF65-F5344CB8AC3E}">
        <p14:creationId xmlns:p14="http://schemas.microsoft.com/office/powerpoint/2010/main" val="199381596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28922" y="1520190"/>
            <a:ext cx="1426002" cy="142600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74746" y="1520190"/>
            <a:ext cx="1426002" cy="142600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51872" y="1845506"/>
            <a:ext cx="1426002" cy="14260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96898" y="1682848"/>
            <a:ext cx="1426002" cy="142600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59" y="595355"/>
            <a:ext cx="2500312" cy="2500313"/>
          </a:xfrm>
          <a:prstGeom prst="rect">
            <a:avLst/>
          </a:prstGeom>
        </p:spPr>
      </p:pic>
      <p:sp>
        <p:nvSpPr>
          <p:cNvPr id="10" name="Rectangle 9"/>
          <p:cNvSpPr/>
          <p:nvPr/>
        </p:nvSpPr>
        <p:spPr>
          <a:xfrm>
            <a:off x="2364975" y="1104695"/>
            <a:ext cx="4354798" cy="830997"/>
          </a:xfrm>
          <a:prstGeom prst="rect">
            <a:avLst/>
          </a:prstGeom>
          <a:noFill/>
        </p:spPr>
        <p:txBody>
          <a:bodyPr wrap="none" lIns="66440" tIns="33224" rIns="66440" bIns="33224">
            <a:prstTxWarp prst="textArchUp">
              <a:avLst/>
            </a:prstTxWarp>
            <a:spAutoFit/>
          </a:bodyPr>
          <a:lstStyle/>
          <a:p>
            <a:pPr algn="ctr">
              <a:defRPr/>
            </a:pPr>
            <a:r>
              <a:rPr lang="en-US" sz="4800" b="1"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Gà</a:t>
            </a:r>
            <a:r>
              <a:rPr lang="en-US" sz="4800" b="1"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 con qua </a:t>
            </a:r>
            <a:r>
              <a:rPr lang="en-US" sz="4800" b="1" dirty="0" err="1">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cầu</a:t>
            </a:r>
            <a:endParaRPr lang="en-US" sz="4800" b="1" dirty="0">
              <a:ln w="6600">
                <a:solidFill>
                  <a:srgbClr val="ED7D31"/>
                </a:solidFill>
                <a:prstDash val="solid"/>
              </a:ln>
              <a:solidFill>
                <a:srgbClr val="FFFF00"/>
              </a:solidFill>
              <a:effectLst>
                <a:outerShdw dist="38100" dir="2700000" algn="tl" rotWithShape="0">
                  <a:srgbClr val="ED7D31"/>
                </a:outerShdw>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p:txBody>
      </p:sp>
      <p:pic>
        <p:nvPicPr>
          <p:cNvPr id="2"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3772" y="-642938"/>
            <a:ext cx="457200" cy="457200"/>
          </a:xfrm>
          <a:prstGeom prst="rect">
            <a:avLst/>
          </a:prstGeom>
        </p:spPr>
      </p:pic>
    </p:spTree>
    <p:extLst>
      <p:ext uri="{BB962C8B-B14F-4D97-AF65-F5344CB8AC3E}">
        <p14:creationId xmlns:p14="http://schemas.microsoft.com/office/powerpoint/2010/main" val="244920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67003" y="2380703"/>
            <a:ext cx="564003" cy="887325"/>
          </a:xfrm>
          <a:prstGeom prst="rect">
            <a:avLst/>
          </a:prstGeom>
        </p:spPr>
      </p:pic>
      <p:pic>
        <p:nvPicPr>
          <p:cNvPr id="14" name="Picture 13">
            <a:hlinkClick r:id="rId8"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80359" y="2051381"/>
            <a:ext cx="564003" cy="887325"/>
          </a:xfrm>
          <a:prstGeom prst="rect">
            <a:avLst/>
          </a:prstGeom>
        </p:spPr>
      </p:pic>
      <p:pic>
        <p:nvPicPr>
          <p:cNvPr id="19" name="Picture 18">
            <a:hlinkClick r:id="rId9"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42054" y="2351198"/>
            <a:ext cx="532968" cy="838500"/>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0" y="775483"/>
            <a:ext cx="2217309" cy="2124056"/>
          </a:xfrm>
          <a:prstGeom prst="rect">
            <a:avLst/>
          </a:prstGeom>
        </p:spPr>
      </p:pic>
      <p:sp>
        <p:nvSpPr>
          <p:cNvPr id="15" name="4"/>
          <p:cNvSpPr/>
          <p:nvPr/>
        </p:nvSpPr>
        <p:spPr>
          <a:xfrm>
            <a:off x="4485780" y="3045450"/>
            <a:ext cx="631344" cy="886264"/>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lIns="66440" tIns="33224" rIns="66440" bIns="33224" rtlCol="0" anchor="ctr"/>
          <a:lstStyle/>
          <a:p>
            <a:pPr algn="ctr">
              <a:defRPr/>
            </a:pPr>
            <a:r>
              <a:rPr lang="en-US" sz="1700" b="1" dirty="0" err="1">
                <a:solidFill>
                  <a:prstClr val="white"/>
                </a:solidFill>
                <a:latin typeface="Times New Roman" panose="02020603050405020304" pitchFamily="18" charset="0"/>
                <a:cs typeface="Times New Roman" panose="02020603050405020304" pitchFamily="18" charset="0"/>
              </a:rPr>
              <a:t>Đi</a:t>
            </a:r>
            <a:endParaRPr lang="en-US" sz="1700" b="1" dirty="0">
              <a:solidFill>
                <a:prstClr val="white"/>
              </a:solidFill>
              <a:latin typeface="Times New Roman" panose="02020603050405020304" pitchFamily="18" charset="0"/>
              <a:cs typeface="Times New Roman" panose="02020603050405020304" pitchFamily="18" charset="0"/>
            </a:endParaRPr>
          </a:p>
          <a:p>
            <a:pPr algn="ctr">
              <a:defRPr/>
            </a:pPr>
            <a:r>
              <a:rPr lang="en-US" sz="1700" b="1" dirty="0">
                <a:solidFill>
                  <a:prstClr val="white"/>
                </a:solidFill>
                <a:latin typeface="Times New Roman" panose="02020603050405020304" pitchFamily="18" charset="0"/>
                <a:cs typeface="Times New Roman" panose="02020603050405020304" pitchFamily="18" charset="0"/>
              </a:rPr>
              <a:t> Qua</a:t>
            </a:r>
            <a:endParaRPr lang="en-US" sz="1700" b="1" dirty="0">
              <a:solidFill>
                <a:prstClr val="white"/>
              </a:solidFill>
              <a:latin typeface="Times New Roman" panose="02020603050405020304" pitchFamily="18" charset="0"/>
              <a:cs typeface="Times New Roman" panose="02020603050405020304" pitchFamily="18" charset="0"/>
            </a:endParaRPr>
          </a:p>
        </p:txBody>
      </p:sp>
      <p:sp>
        <p:nvSpPr>
          <p:cNvPr id="16" name="3"/>
          <p:cNvSpPr/>
          <p:nvPr/>
        </p:nvSpPr>
        <p:spPr>
          <a:xfrm>
            <a:off x="4485780" y="3054078"/>
            <a:ext cx="631344" cy="886264"/>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lIns="66440" tIns="33224" rIns="66440" bIns="33224" rtlCol="0" anchor="ctr"/>
          <a:lstStyle/>
          <a:p>
            <a:pPr algn="ctr">
              <a:defRPr/>
            </a:pPr>
            <a:r>
              <a:rPr lang="en-US" sz="1700" b="1" dirty="0" err="1">
                <a:solidFill>
                  <a:prstClr val="white"/>
                </a:solidFill>
                <a:latin typeface="Times New Roman" panose="02020603050405020304" pitchFamily="18" charset="0"/>
                <a:cs typeface="Times New Roman" panose="02020603050405020304" pitchFamily="18" charset="0"/>
              </a:rPr>
              <a:t>Đi</a:t>
            </a:r>
            <a:endParaRPr lang="en-US" sz="1700" b="1" dirty="0">
              <a:solidFill>
                <a:prstClr val="white"/>
              </a:solidFill>
              <a:latin typeface="Times New Roman" panose="02020603050405020304" pitchFamily="18" charset="0"/>
              <a:cs typeface="Times New Roman" panose="02020603050405020304" pitchFamily="18" charset="0"/>
            </a:endParaRPr>
          </a:p>
          <a:p>
            <a:pPr algn="ctr">
              <a:defRPr/>
            </a:pPr>
            <a:r>
              <a:rPr lang="en-US" sz="1700" b="1" dirty="0">
                <a:solidFill>
                  <a:prstClr val="white"/>
                </a:solidFill>
                <a:latin typeface="Times New Roman" panose="02020603050405020304" pitchFamily="18" charset="0"/>
                <a:cs typeface="Times New Roman" panose="02020603050405020304" pitchFamily="18" charset="0"/>
              </a:rPr>
              <a:t> Qua</a:t>
            </a:r>
            <a:endParaRPr lang="en-US" sz="1700" b="1" dirty="0">
              <a:solidFill>
                <a:prstClr val="white"/>
              </a:solidFill>
              <a:latin typeface="Times New Roman" panose="02020603050405020304" pitchFamily="18" charset="0"/>
              <a:cs typeface="Times New Roman" panose="02020603050405020304" pitchFamily="18" charset="0"/>
            </a:endParaRPr>
          </a:p>
        </p:txBody>
      </p:sp>
      <p:sp>
        <p:nvSpPr>
          <p:cNvPr id="17" name="2"/>
          <p:cNvSpPr/>
          <p:nvPr/>
        </p:nvSpPr>
        <p:spPr>
          <a:xfrm>
            <a:off x="4476465" y="3054078"/>
            <a:ext cx="631344" cy="886264"/>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lIns="66440" tIns="33224" rIns="66440" bIns="33224" rtlCol="0" anchor="ctr"/>
          <a:lstStyle/>
          <a:p>
            <a:pPr algn="ctr">
              <a:defRPr/>
            </a:pPr>
            <a:r>
              <a:rPr lang="en-US" sz="1700" b="1" dirty="0" err="1">
                <a:solidFill>
                  <a:prstClr val="white"/>
                </a:solidFill>
                <a:latin typeface="Times New Roman" panose="02020603050405020304" pitchFamily="18" charset="0"/>
                <a:cs typeface="Times New Roman" panose="02020603050405020304" pitchFamily="18" charset="0"/>
              </a:rPr>
              <a:t>Đi</a:t>
            </a:r>
            <a:endParaRPr lang="en-US" sz="1700" b="1" dirty="0">
              <a:solidFill>
                <a:prstClr val="white"/>
              </a:solidFill>
              <a:latin typeface="Times New Roman" panose="02020603050405020304" pitchFamily="18" charset="0"/>
              <a:cs typeface="Times New Roman" panose="02020603050405020304" pitchFamily="18" charset="0"/>
            </a:endParaRPr>
          </a:p>
          <a:p>
            <a:pPr algn="ctr">
              <a:defRPr/>
            </a:pPr>
            <a:r>
              <a:rPr lang="en-US" sz="1700" b="1" dirty="0">
                <a:solidFill>
                  <a:prstClr val="white"/>
                </a:solidFill>
                <a:latin typeface="Times New Roman" panose="02020603050405020304" pitchFamily="18" charset="0"/>
                <a:cs typeface="Times New Roman" panose="02020603050405020304" pitchFamily="18" charset="0"/>
              </a:rPr>
              <a:t> Qua</a:t>
            </a:r>
            <a:endParaRPr lang="en-US" sz="1700" b="1" dirty="0">
              <a:solidFill>
                <a:prstClr val="white"/>
              </a:solidFill>
              <a:latin typeface="Times New Roman" panose="02020603050405020304" pitchFamily="18" charset="0"/>
              <a:cs typeface="Times New Roman" panose="02020603050405020304" pitchFamily="18" charset="0"/>
            </a:endParaRPr>
          </a:p>
        </p:txBody>
      </p:sp>
      <p:sp>
        <p:nvSpPr>
          <p:cNvPr id="18" name="1"/>
          <p:cNvSpPr/>
          <p:nvPr/>
        </p:nvSpPr>
        <p:spPr>
          <a:xfrm>
            <a:off x="4467148" y="3062706"/>
            <a:ext cx="631344" cy="886264"/>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lIns="66440" tIns="33224" rIns="66440" bIns="33224" rtlCol="0" anchor="ctr"/>
          <a:lstStyle/>
          <a:p>
            <a:pPr algn="ctr">
              <a:defRPr/>
            </a:pPr>
            <a:r>
              <a:rPr lang="en-US" sz="1700" b="1" dirty="0" err="1">
                <a:solidFill>
                  <a:prstClr val="white"/>
                </a:solidFill>
                <a:latin typeface="Times New Roman" panose="02020603050405020304" pitchFamily="18" charset="0"/>
                <a:cs typeface="Times New Roman" panose="02020603050405020304" pitchFamily="18" charset="0"/>
              </a:rPr>
              <a:t>Đi</a:t>
            </a:r>
            <a:endParaRPr lang="en-US" sz="1700" b="1" dirty="0">
              <a:solidFill>
                <a:prstClr val="white"/>
              </a:solidFill>
              <a:latin typeface="Times New Roman" panose="02020603050405020304" pitchFamily="18" charset="0"/>
              <a:cs typeface="Times New Roman" panose="02020603050405020304" pitchFamily="18" charset="0"/>
            </a:endParaRPr>
          </a:p>
          <a:p>
            <a:pPr algn="ctr">
              <a:defRPr/>
            </a:pPr>
            <a:r>
              <a:rPr lang="en-US" sz="1700" b="1" dirty="0">
                <a:solidFill>
                  <a:prstClr val="white"/>
                </a:solidFill>
                <a:latin typeface="Times New Roman" panose="02020603050405020304" pitchFamily="18" charset="0"/>
                <a:cs typeface="Times New Roman" panose="02020603050405020304" pitchFamily="18" charset="0"/>
              </a:rPr>
              <a:t> Qua</a:t>
            </a:r>
            <a:endParaRPr lang="en-US" sz="1700" b="1" dirty="0">
              <a:solidFill>
                <a:prstClr val="white"/>
              </a:solidFill>
              <a:latin typeface="Times New Roman" panose="02020603050405020304" pitchFamily="18" charset="0"/>
              <a:cs typeface="Times New Roman" panose="02020603050405020304" pitchFamily="18" charset="0"/>
            </a:endParaRPr>
          </a:p>
        </p:txBody>
      </p:sp>
      <p:pic>
        <p:nvPicPr>
          <p:cNvPr id="3" name="Picture 2">
            <a:hlinkClick r:id="rId11"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21409" y="2011182"/>
            <a:ext cx="564660" cy="888358"/>
          </a:xfrm>
          <a:prstGeom prst="rect">
            <a:avLst/>
          </a:prstGeom>
        </p:spPr>
      </p:pic>
      <p:pic>
        <p:nvPicPr>
          <p:cNvPr id="11"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38548" y="-657225"/>
            <a:ext cx="457200" cy="457200"/>
          </a:xfrm>
          <a:prstGeom prst="rect">
            <a:avLst/>
          </a:prstGeom>
        </p:spPr>
      </p:pic>
      <p:sp>
        <p:nvSpPr>
          <p:cNvPr id="4" name="Rectangle 3">
            <a:hlinkClick r:id="rId13" action="ppaction://hlinksldjump"/>
          </p:cNvPr>
          <p:cNvSpPr/>
          <p:nvPr/>
        </p:nvSpPr>
        <p:spPr>
          <a:xfrm>
            <a:off x="8142054" y="4811410"/>
            <a:ext cx="861208" cy="23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440" tIns="33224" rIns="66440" bIns="33224" rtlCol="0" anchor="ctr"/>
          <a:lstStyle/>
          <a:p>
            <a:pPr algn="ctr"/>
            <a:r>
              <a:rPr lang="en-US" smtClean="0"/>
              <a:t>BH</a:t>
            </a:r>
            <a:endParaRPr lang="vi-VN"/>
          </a:p>
        </p:txBody>
      </p:sp>
    </p:spTree>
    <p:extLst>
      <p:ext uri="{BB962C8B-B14F-4D97-AF65-F5344CB8AC3E}">
        <p14:creationId xmlns:p14="http://schemas.microsoft.com/office/powerpoint/2010/main" val="28858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1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8"/>
                                        </p:tgtEl>
                                        <p:attrNameLst>
                                          <p:attrName>ppt_w</p:attrName>
                                        </p:attrNameLst>
                                      </p:cBhvr>
                                      <p:tavLst>
                                        <p:tav tm="0">
                                          <p:val>
                                            <p:strVal val="ppt_w"/>
                                          </p:val>
                                        </p:tav>
                                        <p:tav tm="100000">
                                          <p:val>
                                            <p:fltVal val="0"/>
                                          </p:val>
                                        </p:tav>
                                      </p:tavLst>
                                    </p:anim>
                                    <p:anim calcmode="lin" valueType="num">
                                      <p:cBhvr>
                                        <p:cTn id="12" dur="500"/>
                                        <p:tgtEl>
                                          <p:spTgt spid="18"/>
                                        </p:tgtEl>
                                        <p:attrNameLst>
                                          <p:attrName>ppt_h</p:attrName>
                                        </p:attrNameLst>
                                      </p:cBhvr>
                                      <p:tavLst>
                                        <p:tav tm="0">
                                          <p:val>
                                            <p:strVal val="ppt_h"/>
                                          </p:val>
                                        </p:tav>
                                        <p:tav tm="100000">
                                          <p:val>
                                            <p:fltVal val="0"/>
                                          </p:val>
                                        </p:tav>
                                      </p:tavLst>
                                    </p:anim>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42" presetClass="path" presetSubtype="0" accel="50000" decel="50000" fill="hold" nodeType="withEffect">
                                  <p:stCondLst>
                                    <p:cond delay="0"/>
                                  </p:stCondLst>
                                  <p:childTnLst>
                                    <p:animMotion origin="layout" path="M 4.58333E-6 -4.81481E-6 L -0.6875 0.01459 " pathEditMode="relative" rAng="0" ptsTypes="AA">
                                      <p:cBhvr>
                                        <p:cTn id="16" dur="2000" fill="hold"/>
                                        <p:tgtEl>
                                          <p:spTgt spid="3"/>
                                        </p:tgtEl>
                                        <p:attrNameLst>
                                          <p:attrName>ppt_x</p:attrName>
                                          <p:attrName>ppt_y</p:attrName>
                                        </p:attrNameLst>
                                      </p:cBhvr>
                                      <p:rCtr x="-34375" y="718"/>
                                    </p:animMotion>
                                  </p:childTnLst>
                                  <p:subTnLst>
                                    <p:audio>
                                      <p:cMediaNode>
                                        <p:cTn display="0" masterRel="sameClick">
                                          <p:stCondLst>
                                            <p:cond evt="begin" delay="0">
                                              <p:tn val="1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7"/>
                                        </p:tgtEl>
                                        <p:attrNameLst>
                                          <p:attrName>ppt_w</p:attrName>
                                        </p:attrNameLst>
                                      </p:cBhvr>
                                      <p:tavLst>
                                        <p:tav tm="0">
                                          <p:val>
                                            <p:strVal val="ppt_w"/>
                                          </p:val>
                                        </p:tav>
                                        <p:tav tm="100000">
                                          <p:val>
                                            <p:fltVal val="0"/>
                                          </p:val>
                                        </p:tav>
                                      </p:tavLst>
                                    </p:anim>
                                    <p:anim calcmode="lin" valueType="num">
                                      <p:cBhvr>
                                        <p:cTn id="22" dur="500"/>
                                        <p:tgtEl>
                                          <p:spTgt spid="17"/>
                                        </p:tgtEl>
                                        <p:attrNameLst>
                                          <p:attrName>ppt_h</p:attrName>
                                        </p:attrNameLst>
                                      </p:cBhvr>
                                      <p:tavLst>
                                        <p:tav tm="0">
                                          <p:val>
                                            <p:strVal val="ppt_h"/>
                                          </p:val>
                                        </p:tav>
                                        <p:tav tm="100000">
                                          <p:val>
                                            <p:fltVal val="0"/>
                                          </p:val>
                                        </p:tav>
                                      </p:tavLst>
                                    </p:anim>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3.125E-6 -3.7037E-6 L -0.79101 0.02269 " pathEditMode="relative" rAng="0" ptsTypes="AA">
                                      <p:cBhvr>
                                        <p:cTn id="26" dur="2000" fill="hold"/>
                                        <p:tgtEl>
                                          <p:spTgt spid="14"/>
                                        </p:tgtEl>
                                        <p:attrNameLst>
                                          <p:attrName>ppt_x</p:attrName>
                                          <p:attrName>ppt_y</p:attrName>
                                        </p:attrNameLst>
                                      </p:cBhvr>
                                      <p:rCtr x="-39557" y="1134"/>
                                    </p:animMotion>
                                  </p:childTnLst>
                                  <p:subTnLst>
                                    <p:audio>
                                      <p:cMediaNode>
                                        <p:cTn display="0" masterRel="sameClick">
                                          <p:stCondLst>
                                            <p:cond evt="begin" delay="0">
                                              <p:tn val="2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16"/>
                                        </p:tgtEl>
                                        <p:attrNameLst>
                                          <p:attrName>ppt_w</p:attrName>
                                        </p:attrNameLst>
                                      </p:cBhvr>
                                      <p:tavLst>
                                        <p:tav tm="0">
                                          <p:val>
                                            <p:strVal val="ppt_w"/>
                                          </p:val>
                                        </p:tav>
                                        <p:tav tm="100000">
                                          <p:val>
                                            <p:fltVal val="0"/>
                                          </p:val>
                                        </p:tav>
                                      </p:tavLst>
                                    </p:anim>
                                    <p:anim calcmode="lin" valueType="num">
                                      <p:cBhvr>
                                        <p:cTn id="32" dur="500"/>
                                        <p:tgtEl>
                                          <p:spTgt spid="16"/>
                                        </p:tgtEl>
                                        <p:attrNameLst>
                                          <p:attrName>ppt_h</p:attrName>
                                        </p:attrNameLst>
                                      </p:cBhvr>
                                      <p:tavLst>
                                        <p:tav tm="0">
                                          <p:val>
                                            <p:strVal val="ppt_h"/>
                                          </p:val>
                                        </p:tav>
                                        <p:tav tm="100000">
                                          <p:val>
                                            <p:fltVal val="0"/>
                                          </p:val>
                                        </p:tav>
                                      </p:tavLst>
                                    </p:anim>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1.25E-6 2.59259E-6 L -0.90156 -0.03472 " pathEditMode="relative" rAng="0" ptsTypes="AA">
                                      <p:cBhvr>
                                        <p:cTn id="36" dur="2000" fill="hold"/>
                                        <p:tgtEl>
                                          <p:spTgt spid="19"/>
                                        </p:tgtEl>
                                        <p:attrNameLst>
                                          <p:attrName>ppt_x</p:attrName>
                                          <p:attrName>ppt_y</p:attrName>
                                        </p:attrNameLst>
                                      </p:cBhvr>
                                      <p:rCtr x="-45078" y="-1736"/>
                                    </p:animMotion>
                                  </p:childTnLst>
                                  <p:subTnLst>
                                    <p:audio>
                                      <p:cMediaNode>
                                        <p:cTn display="0" masterRel="sameClick">
                                          <p:stCondLst>
                                            <p:cond evt="begin" delay="0">
                                              <p:tn val="3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42" presetClass="path" presetSubtype="0" accel="50000" decel="50000" fill="hold" nodeType="withEffect">
                                  <p:stCondLst>
                                    <p:cond delay="0"/>
                                  </p:stCondLst>
                                  <p:childTnLst>
                                    <p:animMotion origin="layout" path="M 1.66667E-6 -4.07407E-6 L -0.91445 -0.02314 " pathEditMode="relative" rAng="0" ptsTypes="AA">
                                      <p:cBhvr>
                                        <p:cTn id="46" dur="2000" fill="hold"/>
                                        <p:tgtEl>
                                          <p:spTgt spid="20"/>
                                        </p:tgtEl>
                                        <p:attrNameLst>
                                          <p:attrName>ppt_x</p:attrName>
                                          <p:attrName>ppt_y</p:attrName>
                                        </p:attrNameLst>
                                      </p:cBhvr>
                                      <p:rCtr x="-45729" y="-1157"/>
                                    </p:animMotion>
                                  </p:childTnLst>
                                  <p:subTnLst>
                                    <p:audio>
                                      <p:cMediaNode>
                                        <p:cTn display="0" masterRel="sameClick">
                                          <p:stCondLst>
                                            <p:cond evt="begin" delay="0">
                                              <p:tn val="45"/>
                                            </p:cond>
                                          </p:stCondLst>
                                          <p:endCondLst>
                                            <p:cond evt="onStopAudio" delay="0">
                                              <p:tgtEl>
                                                <p:sldTgt/>
                                              </p:tgtEl>
                                            </p:cond>
                                          </p:endCondLst>
                                        </p:cTn>
                                        <p:tgtEl>
                                          <p:sndTgt r:embed="rId4" name="yaaa (online-audio-converter.com).wav"/>
                                        </p:tgtEl>
                                      </p:cMediaNode>
                                    </p:audio>
                                  </p:subTnLst>
                                </p:cTn>
                              </p:par>
                            </p:childTnLst>
                          </p:cTn>
                        </p:par>
                      </p:childTnLst>
                    </p:cTn>
                  </p:par>
                </p:childTnLst>
              </p:cTn>
              <p:nextCondLst>
                <p:cond evt="onClick" delay="0">
                  <p:tgtEl>
                    <p:spTgt spid="15"/>
                  </p:tgtEl>
                </p:cond>
              </p:nextCondLst>
            </p:seq>
            <p:audio>
              <p:cMediaNode vol="80000">
                <p:cTn id="47" fill="hold" display="0">
                  <p:stCondLst>
                    <p:cond delay="indefinite"/>
                  </p:stCondLst>
                  <p:endCondLst>
                    <p:cond evt="onStopAudio" delay="0">
                      <p:tgtEl>
                        <p:sldTgt/>
                      </p:tgtEl>
                    </p:cond>
                  </p:endCondLst>
                </p:cTn>
                <p:tgtEl>
                  <p:spTgt spid="11"/>
                </p:tgtEl>
              </p:cMediaNode>
            </p:audio>
          </p:childTnLst>
        </p:cTn>
      </p:par>
    </p:tnLst>
    <p:bldLst>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8" y="1"/>
            <a:ext cx="7069015" cy="496941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28554" y="1411170"/>
            <a:ext cx="1767145" cy="17671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31" y="791309"/>
            <a:ext cx="2143455" cy="2387001"/>
          </a:xfrm>
          <a:prstGeom prst="rect">
            <a:avLst/>
          </a:prstGeom>
        </p:spPr>
      </p:pic>
      <p:sp>
        <p:nvSpPr>
          <p:cNvPr id="9" name="Hexagon 8">
            <a:hlinkClick r:id="rId8" action="ppaction://hlinksldjump"/>
          </p:cNvPr>
          <p:cNvSpPr/>
          <p:nvPr/>
        </p:nvSpPr>
        <p:spPr>
          <a:xfrm>
            <a:off x="8187403" y="4242606"/>
            <a:ext cx="843097"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440" tIns="33224" rIns="66440" bIns="33224" rtlCol="0" anchor="ctr"/>
          <a:lstStyle/>
          <a:p>
            <a:pPr algn="ctr"/>
            <a:r>
              <a:rPr lang="en-US" sz="1500" b="1" dirty="0">
                <a:solidFill>
                  <a:prstClr val="white"/>
                </a:solidFill>
                <a:latin typeface="Times New Roman" panose="02020603050405020304" pitchFamily="18" charset="0"/>
                <a:cs typeface="Times New Roman" panose="02020603050405020304" pitchFamily="18" charset="0"/>
              </a:rPr>
              <a:t>Quay</a:t>
            </a:r>
          </a:p>
          <a:p>
            <a:pPr algn="ctr"/>
            <a:r>
              <a:rPr lang="en-US" sz="1500" b="1" dirty="0" err="1">
                <a:solidFill>
                  <a:prstClr val="white"/>
                </a:solidFill>
                <a:latin typeface="Times New Roman" panose="02020603050405020304" pitchFamily="18" charset="0"/>
                <a:cs typeface="Times New Roman" panose="02020603050405020304" pitchFamily="18" charset="0"/>
              </a:rPr>
              <a:t>Lại</a:t>
            </a:r>
            <a:endParaRPr lang="en-US" sz="1500" b="1" dirty="0">
              <a:solidFill>
                <a:prstClr val="white"/>
              </a:solidFill>
              <a:latin typeface="Times New Roman" panose="02020603050405020304" pitchFamily="18" charset="0"/>
              <a:cs typeface="Times New Roman" panose="02020603050405020304" pitchFamily="18" charset="0"/>
            </a:endParaRPr>
          </a:p>
        </p:txBody>
      </p:sp>
      <p:pic>
        <p:nvPicPr>
          <p:cNvPr id="10"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0289" y="-768824"/>
            <a:ext cx="457200" cy="457200"/>
          </a:xfrm>
          <a:prstGeom prst="rect">
            <a:avLst/>
          </a:prstGeom>
        </p:spPr>
      </p:pic>
      <p:sp>
        <p:nvSpPr>
          <p:cNvPr id="5" name="Rectangle 4"/>
          <p:cNvSpPr/>
          <p:nvPr/>
        </p:nvSpPr>
        <p:spPr>
          <a:xfrm>
            <a:off x="1968640" y="1232102"/>
            <a:ext cx="5428295" cy="1852203"/>
          </a:xfrm>
          <a:prstGeom prst="rect">
            <a:avLst/>
          </a:prstGeom>
        </p:spPr>
        <p:txBody>
          <a:bodyPr wrap="square" lIns="66440" tIns="33224" rIns="66440" bIns="33224">
            <a:spAutoFit/>
          </a:bodyPr>
          <a:lstStyle/>
          <a:p>
            <a:pPr algn="just">
              <a:defRPr/>
            </a:pPr>
            <a:r>
              <a:rPr lang="en-US" sz="2900" b="1" kern="0">
                <a:solidFill>
                  <a:srgbClr val="FF0000"/>
                </a:solidFill>
                <a:latin typeface="VNI-Avo" pitchFamily="2" charset="0"/>
              </a:rPr>
              <a:t>Khi coøn nhoû, beù thöôøng chôi troán tìm vôùi oâng baø. Lôùn leân moät chuùt, beù ñaõ bieát cuøng oâng baø ñoùng kòch, muùa haùt. </a:t>
            </a:r>
            <a:endParaRPr lang="vi-VN" sz="1700" kern="0">
              <a:solidFill>
                <a:srgbClr val="FF0000"/>
              </a:solidFill>
            </a:endParaRPr>
          </a:p>
        </p:txBody>
      </p:sp>
    </p:spTree>
    <p:extLst>
      <p:ext uri="{BB962C8B-B14F-4D97-AF65-F5344CB8AC3E}">
        <p14:creationId xmlns:p14="http://schemas.microsoft.com/office/powerpoint/2010/main" val="9439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8" y="1"/>
            <a:ext cx="7069015" cy="496941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28554" y="1411170"/>
            <a:ext cx="1767145" cy="17671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31" y="791309"/>
            <a:ext cx="2143455" cy="2387001"/>
          </a:xfrm>
          <a:prstGeom prst="rect">
            <a:avLst/>
          </a:prstGeom>
        </p:spPr>
      </p:pic>
      <p:sp>
        <p:nvSpPr>
          <p:cNvPr id="8" name="Hexagon 7">
            <a:hlinkClick r:id="rId8" action="ppaction://hlinksldjump"/>
          </p:cNvPr>
          <p:cNvSpPr/>
          <p:nvPr/>
        </p:nvSpPr>
        <p:spPr>
          <a:xfrm>
            <a:off x="8187403" y="4242606"/>
            <a:ext cx="843097"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440" tIns="33224" rIns="66440" bIns="33224" rtlCol="0" anchor="ctr"/>
          <a:lstStyle/>
          <a:p>
            <a:pPr algn="ctr"/>
            <a:r>
              <a:rPr lang="en-US" sz="1500" b="1" dirty="0">
                <a:solidFill>
                  <a:prstClr val="white"/>
                </a:solidFill>
                <a:latin typeface="Times New Roman" panose="02020603050405020304" pitchFamily="18" charset="0"/>
                <a:cs typeface="Times New Roman" panose="02020603050405020304" pitchFamily="18" charset="0"/>
              </a:rPr>
              <a:t>Quay</a:t>
            </a:r>
          </a:p>
          <a:p>
            <a:pPr algn="ctr"/>
            <a:r>
              <a:rPr lang="en-US" sz="1500" b="1" dirty="0" err="1">
                <a:solidFill>
                  <a:prstClr val="white"/>
                </a:solidFill>
                <a:latin typeface="Times New Roman" panose="02020603050405020304" pitchFamily="18" charset="0"/>
                <a:cs typeface="Times New Roman" panose="02020603050405020304" pitchFamily="18" charset="0"/>
              </a:rPr>
              <a:t>Lại</a:t>
            </a:r>
            <a:endParaRPr lang="en-US" sz="1500" b="1" dirty="0">
              <a:solidFill>
                <a:prstClr val="white"/>
              </a:solidFill>
              <a:latin typeface="Times New Roman" panose="02020603050405020304" pitchFamily="18" charset="0"/>
              <a:cs typeface="Times New Roman" panose="02020603050405020304" pitchFamily="18" charset="0"/>
            </a:endParaRPr>
          </a:p>
        </p:txBody>
      </p:sp>
      <p:pic>
        <p:nvPicPr>
          <p:cNvPr id="9"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0289" y="-768824"/>
            <a:ext cx="457200" cy="457200"/>
          </a:xfrm>
          <a:prstGeom prst="rect">
            <a:avLst/>
          </a:prstGeom>
        </p:spPr>
      </p:pic>
      <p:sp>
        <p:nvSpPr>
          <p:cNvPr id="5" name="Rectangle 4"/>
          <p:cNvSpPr/>
          <p:nvPr/>
        </p:nvSpPr>
        <p:spPr>
          <a:xfrm>
            <a:off x="2204289" y="1557989"/>
            <a:ext cx="4572000" cy="2036869"/>
          </a:xfrm>
          <a:prstGeom prst="rect">
            <a:avLst/>
          </a:prstGeom>
        </p:spPr>
        <p:txBody>
          <a:bodyPr lIns="66440" tIns="33224" rIns="66440" bIns="33224">
            <a:spAutoFit/>
          </a:bodyPr>
          <a:lstStyle/>
          <a:p>
            <a:pPr algn="just">
              <a:defRPr/>
            </a:pPr>
            <a:r>
              <a:rPr lang="en-US" sz="3200" b="1" kern="0">
                <a:solidFill>
                  <a:srgbClr val="FF0000"/>
                </a:solidFill>
                <a:latin typeface="VNI-Avo" pitchFamily="2" charset="0"/>
              </a:rPr>
              <a:t>Vaøo lôùp Moät, beù bieát ñoïc, bieát vieát. Beù coù theå cuøng oâng baø ñoïc truyeän.</a:t>
            </a:r>
            <a:endParaRPr lang="vi-VN" sz="2000" kern="0">
              <a:solidFill>
                <a:srgbClr val="FF0000"/>
              </a:solidFill>
            </a:endParaRPr>
          </a:p>
        </p:txBody>
      </p:sp>
    </p:spTree>
    <p:extLst>
      <p:ext uri="{BB962C8B-B14F-4D97-AF65-F5344CB8AC3E}">
        <p14:creationId xmlns:p14="http://schemas.microsoft.com/office/powerpoint/2010/main" val="274647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8" y="1"/>
            <a:ext cx="7069015" cy="496941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28554" y="1411170"/>
            <a:ext cx="1767145" cy="17671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31" y="791309"/>
            <a:ext cx="2143455" cy="2387001"/>
          </a:xfrm>
          <a:prstGeom prst="rect">
            <a:avLst/>
          </a:prstGeom>
        </p:spPr>
      </p:pic>
      <p:sp>
        <p:nvSpPr>
          <p:cNvPr id="8" name="Hexagon 7">
            <a:hlinkClick r:id="rId8" action="ppaction://hlinksldjump"/>
          </p:cNvPr>
          <p:cNvSpPr/>
          <p:nvPr/>
        </p:nvSpPr>
        <p:spPr>
          <a:xfrm>
            <a:off x="8187403" y="4242606"/>
            <a:ext cx="843097"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440" tIns="33224" rIns="66440" bIns="33224" rtlCol="0" anchor="ctr"/>
          <a:lstStyle/>
          <a:p>
            <a:pPr algn="ctr"/>
            <a:r>
              <a:rPr lang="en-US" sz="1500" b="1" dirty="0">
                <a:solidFill>
                  <a:prstClr val="white"/>
                </a:solidFill>
                <a:latin typeface="Times New Roman" panose="02020603050405020304" pitchFamily="18" charset="0"/>
                <a:cs typeface="Times New Roman" panose="02020603050405020304" pitchFamily="18" charset="0"/>
              </a:rPr>
              <a:t>Quay</a:t>
            </a:r>
          </a:p>
          <a:p>
            <a:pPr algn="ctr"/>
            <a:r>
              <a:rPr lang="en-US" sz="1500" b="1" dirty="0" err="1">
                <a:solidFill>
                  <a:prstClr val="white"/>
                </a:solidFill>
                <a:latin typeface="Times New Roman" panose="02020603050405020304" pitchFamily="18" charset="0"/>
                <a:cs typeface="Times New Roman" panose="02020603050405020304" pitchFamily="18" charset="0"/>
              </a:rPr>
              <a:t>Lại</a:t>
            </a:r>
            <a:endParaRPr lang="en-US" sz="1500" b="1" dirty="0">
              <a:solidFill>
                <a:prstClr val="white"/>
              </a:solidFill>
              <a:latin typeface="Times New Roman" panose="02020603050405020304" pitchFamily="18" charset="0"/>
              <a:cs typeface="Times New Roman" panose="02020603050405020304" pitchFamily="18" charset="0"/>
            </a:endParaRPr>
          </a:p>
        </p:txBody>
      </p:sp>
      <p:pic>
        <p:nvPicPr>
          <p:cNvPr id="9"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0289" y="-768824"/>
            <a:ext cx="457200" cy="457200"/>
          </a:xfrm>
          <a:prstGeom prst="rect">
            <a:avLst/>
          </a:prstGeom>
        </p:spPr>
      </p:pic>
      <p:sp>
        <p:nvSpPr>
          <p:cNvPr id="5" name="Rectangle 4"/>
          <p:cNvSpPr/>
          <p:nvPr/>
        </p:nvSpPr>
        <p:spPr>
          <a:xfrm>
            <a:off x="2204289" y="1592056"/>
            <a:ext cx="4572000" cy="1544426"/>
          </a:xfrm>
          <a:prstGeom prst="rect">
            <a:avLst/>
          </a:prstGeom>
        </p:spPr>
        <p:txBody>
          <a:bodyPr lIns="66440" tIns="33224" rIns="66440" bIns="33224">
            <a:spAutoFit/>
          </a:bodyPr>
          <a:lstStyle/>
          <a:p>
            <a:pPr algn="just" defTabSz="662647"/>
            <a:r>
              <a:rPr lang="en-US" sz="3200" b="1">
                <a:solidFill>
                  <a:srgbClr val="FF0000"/>
                </a:solidFill>
                <a:latin typeface="VNI-Avo" pitchFamily="2" charset="0"/>
              </a:rPr>
              <a:t>Ñöôïc vui chôi cuøng oâng baø seõ giuùp beù theâm lôùn khoân.</a:t>
            </a:r>
            <a:endParaRPr lang="en-US" sz="3200" b="1" dirty="0">
              <a:solidFill>
                <a:srgbClr val="FF0000"/>
              </a:solidFill>
              <a:latin typeface="VNI-Avo" pitchFamily="2" charset="0"/>
            </a:endParaRPr>
          </a:p>
        </p:txBody>
      </p:sp>
    </p:spTree>
    <p:extLst>
      <p:ext uri="{BB962C8B-B14F-4D97-AF65-F5344CB8AC3E}">
        <p14:creationId xmlns:p14="http://schemas.microsoft.com/office/powerpoint/2010/main" val="349719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388" y="1"/>
            <a:ext cx="7069015" cy="496941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28554" y="1411170"/>
            <a:ext cx="1767145" cy="17671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31" y="791309"/>
            <a:ext cx="2143455" cy="2387001"/>
          </a:xfrm>
          <a:prstGeom prst="rect">
            <a:avLst/>
          </a:prstGeom>
        </p:spPr>
      </p:pic>
      <p:sp>
        <p:nvSpPr>
          <p:cNvPr id="7" name="TextBox 6"/>
          <p:cNvSpPr txBox="1"/>
          <p:nvPr/>
        </p:nvSpPr>
        <p:spPr>
          <a:xfrm>
            <a:off x="2294436" y="1843138"/>
            <a:ext cx="4716910" cy="74420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66440" tIns="33224" rIns="66440" bIns="33224" rtlCol="0">
            <a:spAutoFit/>
          </a:bodyPr>
          <a:lstStyle/>
          <a:p>
            <a:pPr algn="ctr">
              <a:defRPr/>
            </a:pPr>
            <a:r>
              <a:rPr lang="en-US" sz="4400" b="1">
                <a:solidFill>
                  <a:srgbClr val="FF0000"/>
                </a:solidFill>
                <a:latin typeface="Times New Roman" pitchFamily="18" charset="0"/>
                <a:cs typeface="Times New Roman" pitchFamily="18" charset="0"/>
              </a:rPr>
              <a:t>Tìm tiếng có vần oi</a:t>
            </a:r>
            <a:endParaRPr lang="en-US" sz="4400" b="1" dirty="0">
              <a:solidFill>
                <a:srgbClr val="FF0000"/>
              </a:solidFill>
              <a:latin typeface="Times New Roman" pitchFamily="18" charset="0"/>
              <a:cs typeface="Times New Roman" pitchFamily="18" charset="0"/>
            </a:endParaRPr>
          </a:p>
        </p:txBody>
      </p:sp>
      <p:sp>
        <p:nvSpPr>
          <p:cNvPr id="8" name="Hexagon 7">
            <a:hlinkClick r:id="rId8" action="ppaction://hlinksldjump"/>
          </p:cNvPr>
          <p:cNvSpPr/>
          <p:nvPr/>
        </p:nvSpPr>
        <p:spPr>
          <a:xfrm>
            <a:off x="8187403" y="4242606"/>
            <a:ext cx="843097" cy="726808"/>
          </a:xfrm>
          <a:prstGeom prst="hexagon">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50000" t="50000" r="50000" b="50000"/>
            </a:path>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6440" tIns="33224" rIns="66440" bIns="33224" rtlCol="0" anchor="ctr"/>
          <a:lstStyle/>
          <a:p>
            <a:pPr algn="ctr"/>
            <a:r>
              <a:rPr lang="en-US" sz="1500" b="1" dirty="0">
                <a:solidFill>
                  <a:prstClr val="white"/>
                </a:solidFill>
                <a:latin typeface="Times New Roman" panose="02020603050405020304" pitchFamily="18" charset="0"/>
                <a:cs typeface="Times New Roman" panose="02020603050405020304" pitchFamily="18" charset="0"/>
              </a:rPr>
              <a:t>Quay</a:t>
            </a:r>
          </a:p>
          <a:p>
            <a:pPr algn="ctr"/>
            <a:r>
              <a:rPr lang="en-US" sz="1500" b="1" dirty="0" err="1">
                <a:solidFill>
                  <a:prstClr val="white"/>
                </a:solidFill>
                <a:latin typeface="Times New Roman" panose="02020603050405020304" pitchFamily="18" charset="0"/>
                <a:cs typeface="Times New Roman" panose="02020603050405020304" pitchFamily="18" charset="0"/>
              </a:rPr>
              <a:t>Lại</a:t>
            </a:r>
            <a:endParaRPr lang="en-US" sz="1500" b="1" dirty="0">
              <a:solidFill>
                <a:prstClr val="white"/>
              </a:solidFill>
              <a:latin typeface="Times New Roman" panose="02020603050405020304" pitchFamily="18" charset="0"/>
              <a:cs typeface="Times New Roman" panose="02020603050405020304" pitchFamily="18" charset="0"/>
            </a:endParaRPr>
          </a:p>
        </p:txBody>
      </p:sp>
      <p:pic>
        <p:nvPicPr>
          <p:cNvPr id="9" name="bensound-ener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90289" y="-768824"/>
            <a:ext cx="457200" cy="457200"/>
          </a:xfrm>
          <a:prstGeom prst="rect">
            <a:avLst/>
          </a:prstGeom>
        </p:spPr>
      </p:pic>
    </p:spTree>
    <p:extLst>
      <p:ext uri="{BB962C8B-B14F-4D97-AF65-F5344CB8AC3E}">
        <p14:creationId xmlns:p14="http://schemas.microsoft.com/office/powerpoint/2010/main" val="9447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6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249241" y="1664393"/>
            <a:ext cx="3537494" cy="2647149"/>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05302" y="3118903"/>
            <a:ext cx="2379299" cy="2150808"/>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2711575" y="249390"/>
            <a:ext cx="6316120" cy="5171075"/>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358677" y="273714"/>
            <a:ext cx="2733112" cy="2429291"/>
          </a:xfrm>
          <a:prstGeom prst="rect">
            <a:avLst/>
          </a:prstGeom>
          <a:noFill/>
          <a:ln w="9525">
            <a:noFill/>
          </a:ln>
        </p:spPr>
      </p:pic>
      <p:sp>
        <p:nvSpPr>
          <p:cNvPr id="7" name="Rectangle 6"/>
          <p:cNvSpPr/>
          <p:nvPr/>
        </p:nvSpPr>
        <p:spPr>
          <a:xfrm>
            <a:off x="3903511" y="2249185"/>
            <a:ext cx="3332510" cy="1428530"/>
          </a:xfrm>
          <a:prstGeom prst="rect">
            <a:avLst/>
          </a:prstGeom>
          <a:noFill/>
        </p:spPr>
        <p:txBody>
          <a:bodyPr wrap="none" lIns="88822" tIns="44411" rIns="88822" bIns="44411">
            <a:spAutoFit/>
            <a:scene3d>
              <a:camera prst="orthographicFront"/>
              <a:lightRig rig="soft" dir="t">
                <a:rot lat="0" lon="0" rev="15600000"/>
              </a:lightRig>
            </a:scene3d>
            <a:sp3d extrusionH="57150" prstMaterial="softEdge">
              <a:bevelT w="25400" h="38100"/>
            </a:sp3d>
          </a:bodyPr>
          <a:lstStyle/>
          <a:p>
            <a:pPr algn="ctr" defTabSz="694827"/>
            <a:r>
              <a:rPr lang="en-US" sz="4800" b="1">
                <a:ln/>
                <a:solidFill>
                  <a:srgbClr val="FF0000"/>
                </a:solidFill>
                <a:latin typeface="VNI-Avo" pitchFamily="2" charset="0"/>
              </a:rPr>
              <a:t>Thöïc </a:t>
            </a:r>
            <a:r>
              <a:rPr lang="en-US" sz="4800" b="1" dirty="0" err="1">
                <a:ln/>
                <a:solidFill>
                  <a:srgbClr val="FF0000"/>
                </a:solidFill>
                <a:latin typeface="VNI-Avo" pitchFamily="2" charset="0"/>
              </a:rPr>
              <a:t>haønh</a:t>
            </a:r>
            <a:endParaRPr lang="en-US" sz="4800" b="1" dirty="0">
              <a:ln/>
              <a:solidFill>
                <a:srgbClr val="FF0000"/>
              </a:solidFill>
              <a:latin typeface="VNI-Avo" pitchFamily="2" charset="0"/>
            </a:endParaRPr>
          </a:p>
          <a:p>
            <a:pPr algn="ctr" defTabSz="694827"/>
            <a:r>
              <a:rPr lang="en-US" sz="3900" b="1">
                <a:ln/>
                <a:solidFill>
                  <a:srgbClr val="FF0000"/>
                </a:solidFill>
                <a:latin typeface="VNI-Avo" pitchFamily="2" charset="0"/>
              </a:rPr>
              <a:t>VBT</a:t>
            </a:r>
            <a:endParaRPr lang="en-US" sz="3900" b="1" dirty="0">
              <a:ln/>
              <a:solidFill>
                <a:srgbClr val="FF0000"/>
              </a:solidFill>
              <a:latin typeface="VNI-Avo" pitchFamily="2" charset="0"/>
            </a:endParaRPr>
          </a:p>
        </p:txBody>
      </p:sp>
    </p:spTree>
    <p:extLst>
      <p:ext uri="{BB962C8B-B14F-4D97-AF65-F5344CB8AC3E}">
        <p14:creationId xmlns:p14="http://schemas.microsoft.com/office/powerpoint/2010/main" val="30973222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grpId="0" nodeType="click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489605&quot;&gt;&lt;object type=&quot;3&quot; unique_id=&quot;489610&quot;&gt;&lt;property id=&quot;20148&quot; value=&quot;5&quot;/&gt;&lt;property id=&quot;20300&quot; value=&quot;Slide 9&quot;/&gt;&lt;property id=&quot;20307&quot; value=&quot;261&quot;/&gt;&lt;/object&gt;&lt;object type=&quot;3&quot; unique_id=&quot;489611&quot;&gt;&lt;property id=&quot;20148&quot; value=&quot;5&quot;/&gt;&lt;property id=&quot;20300&quot; value=&quot;Slide 10&quot;/&gt;&lt;property id=&quot;20307&quot; value=&quot;257&quot;/&gt;&lt;/object&gt;&lt;object type=&quot;3&quot; unique_id=&quot;489661&quot;&gt;&lt;property id=&quot;20148&quot; value=&quot;5&quot;/&gt;&lt;property id=&quot;20300&quot; value=&quot;Slide 2&quot;/&gt;&lt;property id=&quot;20307&quot; value=&quot;264&quot;/&gt;&lt;/object&gt;&lt;object type=&quot;3&quot; unique_id=&quot;489726&quot;&gt;&lt;property id=&quot;20148&quot; value=&quot;5&quot;/&gt;&lt;property id=&quot;20300&quot; value=&quot;Slide 14&quot;/&gt;&lt;property id=&quot;20307&quot; value=&quot;267&quot;/&gt;&lt;/object&gt;&lt;object type=&quot;3&quot; unique_id=&quot;489816&quot;&gt;&lt;property id=&quot;20148&quot; value=&quot;5&quot;/&gt;&lt;property id=&quot;20300&quot; value=&quot;Slide 1&quot;/&gt;&lt;property id=&quot;20307&quot; value=&quot;268&quot;/&gt;&lt;/object&gt;&lt;object type=&quot;3&quot; unique_id=&quot;503354&quot;&gt;&lt;property id=&quot;20148&quot; value=&quot;5&quot;/&gt;&lt;property id=&quot;20300&quot; value=&quot;Slide 11&quot;/&gt;&lt;property id=&quot;20307&quot; value=&quot;280&quot;/&gt;&lt;/object&gt;&lt;object type=&quot;3&quot; unique_id=&quot;540277&quot;&gt;&lt;property id=&quot;20148&quot; value=&quot;5&quot;/&gt;&lt;property id=&quot;20300&quot; value=&quot;Slide 12&quot;/&gt;&lt;property id=&quot;20307&quot; value=&quot;295&quot;/&gt;&lt;/object&gt;&lt;object type=&quot;3&quot; unique_id=&quot;552122&quot;&gt;&lt;property id=&quot;20148&quot; value=&quot;5&quot;/&gt;&lt;property id=&quot;20300&quot; value=&quot;Slide 3&quot;/&gt;&lt;property id=&quot;20307&quot; value=&quot;296&quot;/&gt;&lt;/object&gt;&lt;object type=&quot;3&quot; unique_id=&quot;552123&quot;&gt;&lt;property id=&quot;20148&quot; value=&quot;5&quot;/&gt;&lt;property id=&quot;20300&quot; value=&quot;Slide 4&quot;/&gt;&lt;property id=&quot;20307&quot; value=&quot;297&quot;/&gt;&lt;/object&gt;&lt;object type=&quot;3&quot; unique_id=&quot;552124&quot;&gt;&lt;property id=&quot;20148&quot; value=&quot;5&quot;/&gt;&lt;property id=&quot;20300&quot; value=&quot;Slide 5&quot;/&gt;&lt;property id=&quot;20307&quot; value=&quot;298&quot;/&gt;&lt;/object&gt;&lt;object type=&quot;3&quot; unique_id=&quot;552125&quot;&gt;&lt;property id=&quot;20148&quot; value=&quot;5&quot;/&gt;&lt;property id=&quot;20300&quot; value=&quot;Slide 6&quot;/&gt;&lt;property id=&quot;20307&quot; value=&quot;299&quot;/&gt;&lt;/object&gt;&lt;object type=&quot;3&quot; unique_id=&quot;552126&quot;&gt;&lt;property id=&quot;20148&quot; value=&quot;5&quot;/&gt;&lt;property id=&quot;20300&quot; value=&quot;Slide 7&quot;/&gt;&lt;property id=&quot;20307&quot; value=&quot;300&quot;/&gt;&lt;/object&gt;&lt;object type=&quot;3&quot; unique_id=&quot;552127&quot;&gt;&lt;property id=&quot;20148&quot; value=&quot;5&quot;/&gt;&lt;property id=&quot;20300&quot; value=&quot;Slide 8&quot;/&gt;&lt;property id=&quot;20307&quot; value=&quot;301&quot;/&gt;&lt;/object&gt;&lt;object type=&quot;3&quot; unique_id=&quot;552188&quot;&gt;&lt;property id=&quot;20148&quot; value=&quot;5&quot;/&gt;&lt;property id=&quot;20300&quot; value=&quot;Slide 13&quot;/&gt;&lt;property id=&quot;20307&quot; value=&quot;302&quot;/&gt;&lt;/object&gt;&lt;/object&gt;&lt;object type=&quot;8&quot; unique_id=&quot;489619&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B80006"/>
      </a:accent1>
      <a:accent2>
        <a:srgbClr val="F55050"/>
      </a:accent2>
      <a:accent3>
        <a:srgbClr val="FB7B7B"/>
      </a:accent3>
      <a:accent4>
        <a:srgbClr val="FD6666"/>
      </a:accent4>
      <a:accent5>
        <a:srgbClr val="ED2221"/>
      </a:accent5>
      <a:accent6>
        <a:srgbClr val="D22828"/>
      </a:accent6>
      <a:hlink>
        <a:srgbClr val="B8000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226</Words>
  <Application>Microsoft Office PowerPoint</Application>
  <PresentationFormat>On-screen Show (16:9)</PresentationFormat>
  <Paragraphs>42</Paragraphs>
  <Slides>17</Slides>
  <Notes>4</Notes>
  <HiddenSlides>0</HiddenSlides>
  <MMClips>6</MMClips>
  <ScaleCrop>false</ScaleCrop>
  <HeadingPairs>
    <vt:vector size="4" baseType="variant">
      <vt:variant>
        <vt:lpstr>Theme</vt:lpstr>
      </vt:variant>
      <vt:variant>
        <vt:i4>11</vt:i4>
      </vt:variant>
      <vt:variant>
        <vt:lpstr>Slide Titles</vt:lpstr>
      </vt:variant>
      <vt:variant>
        <vt:i4>17</vt:i4>
      </vt:variant>
    </vt:vector>
  </HeadingPairs>
  <TitlesOfParts>
    <vt:vector size="28" baseType="lpstr">
      <vt:lpstr>Office Theme</vt:lpstr>
      <vt:lpstr>自定义设计方案</vt:lpstr>
      <vt:lpstr>1_Office Theme</vt:lpstr>
      <vt:lpstr>1_自定义设计方案</vt:lpstr>
      <vt:lpstr>2_Office 主题</vt:lpstr>
      <vt:lpstr>Office 主题​​</vt:lpstr>
      <vt:lpstr>1_默认设计模板</vt:lpstr>
      <vt:lpstr>1_Office 主题​​</vt:lpstr>
      <vt:lpstr>2_Office 主题​​</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77</cp:revision>
  <dcterms:created xsi:type="dcterms:W3CDTF">2021-01-14T05:35:08Z</dcterms:created>
  <dcterms:modified xsi:type="dcterms:W3CDTF">2021-03-09T03:49:53Z</dcterms:modified>
</cp:coreProperties>
</file>